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2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82754B-6A31-7C45-A09B-75B366ED6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939" y="802298"/>
            <a:ext cx="9786936" cy="2626702"/>
          </a:xfrm>
        </p:spPr>
        <p:txBody>
          <a:bodyPr/>
          <a:lstStyle/>
          <a:p>
            <a:r>
              <a:rPr lang="hr-HR"/>
              <a:t>Doing good together</a:t>
            </a:r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D14E6F-CC25-3348-9EA7-4D52FF7F5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8094" y="3721704"/>
            <a:ext cx="3833812" cy="1225343"/>
          </a:xfrm>
        </p:spPr>
        <p:txBody>
          <a:bodyPr>
            <a:noAutofit/>
          </a:bodyPr>
          <a:lstStyle/>
          <a:p>
            <a:r>
              <a:rPr lang="hr-HR" sz="2400"/>
              <a:t>My „Do good week”</a:t>
            </a:r>
          </a:p>
          <a:p>
            <a:r>
              <a:rPr lang="hr-HR" sz="2400"/>
              <a:t>Matej Krišto 7.b</a:t>
            </a:r>
          </a:p>
        </p:txBody>
      </p:sp>
    </p:spTree>
    <p:extLst>
      <p:ext uri="{BB962C8B-B14F-4D97-AF65-F5344CB8AC3E}">
        <p14:creationId xmlns:p14="http://schemas.microsoft.com/office/powerpoint/2010/main" val="230951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1833C3-07A0-2440-A54E-190D8289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671" y="1303734"/>
            <a:ext cx="9751121" cy="434580"/>
          </a:xfrm>
        </p:spPr>
        <p:txBody>
          <a:bodyPr>
            <a:normAutofit fontScale="90000"/>
          </a:bodyPr>
          <a:lstStyle/>
          <a:p>
            <a:r>
              <a:rPr lang="hr-HR"/>
              <a:t>What have I done for My neighbours? 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33116E-66B1-0C41-B3D4-0CC996B8F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455" y="1985966"/>
            <a:ext cx="3501420" cy="2324097"/>
          </a:xfrm>
        </p:spPr>
        <p:txBody>
          <a:bodyPr>
            <a:normAutofit fontScale="70000" lnSpcReduction="20000"/>
          </a:bodyPr>
          <a:lstStyle/>
          <a:p>
            <a:r>
              <a:rPr lang="hr-HR" sz="3600"/>
              <a:t>I went to the store for groceriese for my older neighbours.</a:t>
            </a:r>
          </a:p>
          <a:p>
            <a:r>
              <a:rPr lang="hr-HR" sz="3600"/>
              <a:t>I gave them homemade  cookie.</a:t>
            </a:r>
          </a:p>
          <a:p>
            <a:endParaRPr lang="hr-HR"/>
          </a:p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53259A78-B562-0C4A-A63C-0AE8F3F5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950" y="2696023"/>
            <a:ext cx="3646924" cy="3331102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5690FB4D-04E6-4547-A121-B0C2932C4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930" y="2774157"/>
            <a:ext cx="2734469" cy="32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73C45C-7B03-0A4B-8A6A-37DC56D6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What have I Done for My parents? 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48F3E5-74B2-184E-846A-72B5DDB93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987825" cy="2794391"/>
          </a:xfrm>
        </p:spPr>
        <p:txBody>
          <a:bodyPr>
            <a:normAutofit lnSpcReduction="10000"/>
          </a:bodyPr>
          <a:lstStyle/>
          <a:p>
            <a:r>
              <a:rPr lang="hr-HR" sz="2800"/>
              <a:t>I vacuumed the whole housee.</a:t>
            </a:r>
          </a:p>
          <a:p>
            <a:r>
              <a:rPr lang="hr-HR" sz="2800"/>
              <a:t>I washed the dishes.</a:t>
            </a:r>
          </a:p>
          <a:p>
            <a:r>
              <a:rPr lang="hr-HR" sz="2800"/>
              <a:t>My family and I decorated the house. </a:t>
            </a:r>
          </a:p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EE72211-FF77-884A-9625-5ED9DF20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276" y="182170"/>
            <a:ext cx="2241156" cy="2988514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4F7D699C-6529-E445-84CC-E33C457A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404" y="2015732"/>
            <a:ext cx="4239948" cy="42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4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C431CE-46F2-2A44-85F9-D28E2DF3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What have I done for animals? 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950314-5CCE-6142-BB93-F5E8F1215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3"/>
            <a:ext cx="3549046" cy="1210862"/>
          </a:xfrm>
        </p:spPr>
        <p:txBody>
          <a:bodyPr>
            <a:normAutofit/>
          </a:bodyPr>
          <a:lstStyle/>
          <a:p>
            <a:r>
              <a:rPr lang="hr-HR" sz="2800"/>
              <a:t>Every day I fed my dogs. </a:t>
            </a:r>
            <a:endParaRPr lang="sr-Latn-RS" sz="280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1EC1859-3266-834A-B95A-AF4343E1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675" y="1853754"/>
            <a:ext cx="4197614" cy="41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F04D4F-4106-BE49-9F64-B6DF34B5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What have i done for My friend? 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94734F3-29C9-3149-B362-1590EB60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361" y="1853755"/>
            <a:ext cx="6668484" cy="1444276"/>
          </a:xfrm>
        </p:spPr>
        <p:txBody>
          <a:bodyPr>
            <a:normAutofit/>
          </a:bodyPr>
          <a:lstStyle/>
          <a:p>
            <a:r>
              <a:rPr lang="hr-HR" sz="2800"/>
              <a:t>I lent a friend a calculator.</a:t>
            </a:r>
          </a:p>
          <a:p>
            <a:r>
              <a:rPr lang="hr-HR" sz="2800"/>
              <a:t>I helped my friend with the homework.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endParaRPr lang="sr-Latn-RS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9C0017DD-A5DC-854B-96B3-E94CD9EB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81094">
            <a:off x="7294340" y="2185690"/>
            <a:ext cx="2081181" cy="40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C211D5-3A81-264C-8AC4-5CA7C359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/>
              <a:t>What have i done for planet?</a:t>
            </a:r>
            <a:br>
              <a:rPr lang="hr-HR"/>
            </a:b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E1DE6B-9625-3C40-A3B0-1DF8AADC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29"/>
            <a:ext cx="4096734" cy="1532334"/>
          </a:xfrm>
        </p:spPr>
        <p:txBody>
          <a:bodyPr>
            <a:noAutofit/>
          </a:bodyPr>
          <a:lstStyle/>
          <a:p>
            <a:r>
              <a:rPr lang="hr-HR" sz="2800"/>
              <a:t>I separeted the paper and plastic of the another trash. </a:t>
            </a:r>
            <a:endParaRPr lang="sr-Latn-RS" sz="280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1D8CD8ED-9BFA-0D4A-82B0-7D350D9D6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427" y="2019302"/>
            <a:ext cx="2872522" cy="3830030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62FBC0B1-95D9-9A40-B44A-F4F1F9D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907" y="2019301"/>
            <a:ext cx="2872523" cy="38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id="{16AFAA72-8C64-4C4C-8223-5203FE4BE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1309687"/>
            <a:ext cx="12168188" cy="404812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3666C80-10E2-E948-9AF8-AF439817562E}"/>
              </a:ext>
            </a:extLst>
          </p:cNvPr>
          <p:cNvSpPr txBox="1"/>
          <p:nvPr/>
        </p:nvSpPr>
        <p:spPr>
          <a:xfrm>
            <a:off x="211667" y="2997067"/>
            <a:ext cx="1629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Going in store for my neighbours and giving them cookies, fed pets. </a:t>
            </a:r>
            <a:endParaRPr lang="sr-Latn-R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800AA86-3971-A34B-8FAF-00A6284970E3}"/>
              </a:ext>
            </a:extLst>
          </p:cNvPr>
          <p:cNvSpPr txBox="1"/>
          <p:nvPr/>
        </p:nvSpPr>
        <p:spPr>
          <a:xfrm>
            <a:off x="1841501" y="2997068"/>
            <a:ext cx="151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Vacuuming the whole house, fed pets. </a:t>
            </a:r>
            <a:endParaRPr lang="sr-Latn-RS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802C4E2-0195-6A42-9CCE-A70B2506D26E}"/>
              </a:ext>
            </a:extLst>
          </p:cNvPr>
          <p:cNvSpPr txBox="1"/>
          <p:nvPr/>
        </p:nvSpPr>
        <p:spPr>
          <a:xfrm>
            <a:off x="3357563" y="2997067"/>
            <a:ext cx="162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Lenting a friend a calculator, fed pets. </a:t>
            </a:r>
            <a:endParaRPr lang="sr-Latn-R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E27A778-B5A2-2B41-A1C3-1C4F1338CB98}"/>
              </a:ext>
            </a:extLst>
          </p:cNvPr>
          <p:cNvSpPr txBox="1"/>
          <p:nvPr/>
        </p:nvSpPr>
        <p:spPr>
          <a:xfrm>
            <a:off x="5011209" y="2997068"/>
            <a:ext cx="162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Nature conservation, fed pets. </a:t>
            </a:r>
            <a:endParaRPr lang="sr-Latn-RS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C0ACC48-9E02-4E44-9FE2-D074DC372622}"/>
              </a:ext>
            </a:extLst>
          </p:cNvPr>
          <p:cNvSpPr txBox="1"/>
          <p:nvPr/>
        </p:nvSpPr>
        <p:spPr>
          <a:xfrm flipH="1">
            <a:off x="6664853" y="2997068"/>
            <a:ext cx="151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Helping friend with homework, fed pets. </a:t>
            </a:r>
            <a:endParaRPr lang="sr-Latn-R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095F548-2AA3-294B-98AD-EE270794CBCF}"/>
              </a:ext>
            </a:extLst>
          </p:cNvPr>
          <p:cNvSpPr txBox="1"/>
          <p:nvPr/>
        </p:nvSpPr>
        <p:spPr>
          <a:xfrm>
            <a:off x="8294688" y="2997067"/>
            <a:ext cx="165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Wash the dishes, fed pets. </a:t>
            </a:r>
            <a:endParaRPr lang="sr-Latn-RS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C70086A-C708-BC4D-927E-05FDFA2B90D8}"/>
              </a:ext>
            </a:extLst>
          </p:cNvPr>
          <p:cNvSpPr txBox="1"/>
          <p:nvPr/>
        </p:nvSpPr>
        <p:spPr>
          <a:xfrm>
            <a:off x="9858372" y="299706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Decorateing house, fed pets. 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55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5ACF9FB-B136-8842-98B6-3B95732B2264}"/>
              </a:ext>
            </a:extLst>
          </p:cNvPr>
          <p:cNvSpPr txBox="1"/>
          <p:nvPr/>
        </p:nvSpPr>
        <p:spPr>
          <a:xfrm>
            <a:off x="762000" y="857250"/>
            <a:ext cx="7369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8000"/>
              <a:t>Thank you for atention and do good deeds👍</a:t>
            </a:r>
            <a:endParaRPr lang="sr-Latn-RS" sz="800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5B537D8-787B-1440-A984-5F8ED443B034}"/>
              </a:ext>
            </a:extLst>
          </p:cNvPr>
          <p:cNvSpPr txBox="1"/>
          <p:nvPr/>
        </p:nvSpPr>
        <p:spPr>
          <a:xfrm>
            <a:off x="8548688" y="4155281"/>
            <a:ext cx="317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6902954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Office PowerPoint</Application>
  <PresentationFormat>Široki zaslon</PresentationFormat>
  <Paragraphs>25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Galerija</vt:lpstr>
      <vt:lpstr>Doing good together</vt:lpstr>
      <vt:lpstr>What have I done for My neighbours? </vt:lpstr>
      <vt:lpstr>What have I Done for My parents? </vt:lpstr>
      <vt:lpstr>What have I done for animals? </vt:lpstr>
      <vt:lpstr>What have i done for My friend? </vt:lpstr>
      <vt:lpstr>What have i done for planet? 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good together</dc:title>
  <dc:creator>Marija Krišto</dc:creator>
  <cp:lastModifiedBy>Tanja Pokupić</cp:lastModifiedBy>
  <cp:revision>7</cp:revision>
  <dcterms:created xsi:type="dcterms:W3CDTF">2020-12-13T20:34:25Z</dcterms:created>
  <dcterms:modified xsi:type="dcterms:W3CDTF">2022-03-03T22:47:42Z</dcterms:modified>
</cp:coreProperties>
</file>