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6955-F787-4697-81D2-31B1EA0B3BE6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730A-C0C9-46A0-B9E8-AC13D24DEB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713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6955-F787-4697-81D2-31B1EA0B3BE6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730A-C0C9-46A0-B9E8-AC13D24DEB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6289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6955-F787-4697-81D2-31B1EA0B3BE6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730A-C0C9-46A0-B9E8-AC13D24DEB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380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6955-F787-4697-81D2-31B1EA0B3BE6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730A-C0C9-46A0-B9E8-AC13D24DEB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8065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6955-F787-4697-81D2-31B1EA0B3BE6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730A-C0C9-46A0-B9E8-AC13D24DEB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727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6955-F787-4697-81D2-31B1EA0B3BE6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730A-C0C9-46A0-B9E8-AC13D24DEB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250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6955-F787-4697-81D2-31B1EA0B3BE6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730A-C0C9-46A0-B9E8-AC13D24DEB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604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6955-F787-4697-81D2-31B1EA0B3BE6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730A-C0C9-46A0-B9E8-AC13D24DEB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075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6955-F787-4697-81D2-31B1EA0B3BE6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730A-C0C9-46A0-B9E8-AC13D24DEB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2792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6955-F787-4697-81D2-31B1EA0B3BE6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730A-C0C9-46A0-B9E8-AC13D24DEB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792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06955-F787-4697-81D2-31B1EA0B3BE6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730A-C0C9-46A0-B9E8-AC13D24DEB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709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06955-F787-4697-81D2-31B1EA0B3BE6}" type="datetimeFigureOut">
              <a:rPr lang="hr-HR" smtClean="0"/>
              <a:t>21.3.2022.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F730A-C0C9-46A0-B9E8-AC13D24DEB2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616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2.fzz" TargetMode="External"/><Relationship Id="rId4" Type="http://schemas.openxmlformats.org/officeDocument/2006/relationships/hyperlink" Target="1.fz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3.fzz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5.fz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7.fz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8.fz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9.fz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Elektronika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Elektroničke komponente, 2. dio</a:t>
            </a:r>
          </a:p>
        </p:txBody>
      </p:sp>
    </p:spTree>
    <p:extLst>
      <p:ext uri="{BB962C8B-B14F-4D97-AF65-F5344CB8AC3E}">
        <p14:creationId xmlns:p14="http://schemas.microsoft.com/office/powerpoint/2010/main" val="1057574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LED diode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Testiranje rada diode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2"/>
          <a:srcRect l="27637" t="33516" r="26020" b="13416"/>
          <a:stretch/>
        </p:blipFill>
        <p:spPr>
          <a:xfrm>
            <a:off x="7820166" y="133114"/>
            <a:ext cx="4107975" cy="2646039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/>
          <a:srcRect l="7786" t="22371" r="41169" b="28010"/>
          <a:stretch/>
        </p:blipFill>
        <p:spPr>
          <a:xfrm>
            <a:off x="395785" y="2289657"/>
            <a:ext cx="7997589" cy="4372950"/>
          </a:xfrm>
          <a:prstGeom prst="rect">
            <a:avLst/>
          </a:prstGeom>
        </p:spPr>
      </p:pic>
      <p:sp>
        <p:nvSpPr>
          <p:cNvPr id="8" name="Rezervirano mjesto sadržaja 2"/>
          <p:cNvSpPr txBox="1">
            <a:spLocks/>
          </p:cNvSpPr>
          <p:nvPr/>
        </p:nvSpPr>
        <p:spPr>
          <a:xfrm>
            <a:off x="9122959" y="3395118"/>
            <a:ext cx="2518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>
                <a:hlinkClick r:id="rId4" action="ppaction://hlinkfile"/>
              </a:rPr>
              <a:t>Zadatak 1</a:t>
            </a:r>
            <a:endParaRPr lang="hr-HR" dirty="0"/>
          </a:p>
          <a:p>
            <a:r>
              <a:rPr lang="hr-HR" dirty="0">
                <a:hlinkClick r:id="rId5" action="ppaction://hlinkfile"/>
              </a:rPr>
              <a:t>Zadatak 2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64198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RGB dioda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920" y="798335"/>
            <a:ext cx="7247080" cy="3623540"/>
          </a:xfrm>
        </p:spPr>
      </p:pic>
      <p:sp>
        <p:nvSpPr>
          <p:cNvPr id="5" name="Rezervirano mjesto sadržaja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>
                <a:hlinkClick r:id="rId3" action="ppaction://hlinkfile"/>
              </a:rPr>
              <a:t>zadatak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205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LDR otpornik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file"/>
              </a:rPr>
              <a:t>zadatak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3"/>
          <a:srcRect r="56527"/>
          <a:stretch/>
        </p:blipFill>
        <p:spPr>
          <a:xfrm>
            <a:off x="7372344" y="1346414"/>
            <a:ext cx="3463978" cy="457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393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NTC/PTC otpornik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file"/>
              </a:rPr>
              <a:t>zadatak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3"/>
          <a:srcRect l="45714"/>
          <a:stretch/>
        </p:blipFill>
        <p:spPr>
          <a:xfrm>
            <a:off x="5964071" y="1520276"/>
            <a:ext cx="4693693" cy="4962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797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Zener</a:t>
            </a:r>
            <a:r>
              <a:rPr lang="hr-HR" dirty="0"/>
              <a:t> dioda – naponska dioda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 action="ppaction://hlinkfile"/>
              </a:rPr>
              <a:t>zadatak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2864" y="1690688"/>
            <a:ext cx="4220375" cy="1808732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5997" y="3379812"/>
            <a:ext cx="4624600" cy="324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249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Triak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61030" y="1944073"/>
            <a:ext cx="10515600" cy="4351338"/>
          </a:xfrm>
        </p:spPr>
        <p:txBody>
          <a:bodyPr/>
          <a:lstStyle/>
          <a:p>
            <a:r>
              <a:rPr lang="hr-HR" dirty="0">
                <a:hlinkClick r:id="rId2" action="ppaction://hlinkfile"/>
              </a:rPr>
              <a:t>zadatak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8914" y="618510"/>
            <a:ext cx="4666397" cy="370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4874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35</Words>
  <Application>Microsoft Office PowerPoint</Application>
  <PresentationFormat>Široki zaslon</PresentationFormat>
  <Paragraphs>16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sustava Office</vt:lpstr>
      <vt:lpstr>Elektronika</vt:lpstr>
      <vt:lpstr>LED diode</vt:lpstr>
      <vt:lpstr>RGB dioda</vt:lpstr>
      <vt:lpstr>LDR otpornik</vt:lpstr>
      <vt:lpstr>NTC/PTC otpornik</vt:lpstr>
      <vt:lpstr>Zener dioda – naponska dioda</vt:lpstr>
      <vt:lpstr>Triak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Windows User</dc:creator>
  <cp:lastModifiedBy>Leon</cp:lastModifiedBy>
  <cp:revision>10</cp:revision>
  <dcterms:created xsi:type="dcterms:W3CDTF">2018-02-20T09:30:11Z</dcterms:created>
  <dcterms:modified xsi:type="dcterms:W3CDTF">2022-03-21T19:53:46Z</dcterms:modified>
</cp:coreProperties>
</file>