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2" r:id="rId4"/>
    <p:sldId id="258" r:id="rId5"/>
    <p:sldId id="267" r:id="rId6"/>
    <p:sldId id="261" r:id="rId7"/>
    <p:sldId id="266" r:id="rId8"/>
    <p:sldId id="280" r:id="rId9"/>
    <p:sldId id="305" r:id="rId10"/>
    <p:sldId id="263" r:id="rId11"/>
    <p:sldId id="264" r:id="rId12"/>
    <p:sldId id="270" r:id="rId13"/>
    <p:sldId id="268" r:id="rId14"/>
    <p:sldId id="269" r:id="rId15"/>
    <p:sldId id="276" r:id="rId16"/>
    <p:sldId id="275" r:id="rId17"/>
    <p:sldId id="274" r:id="rId18"/>
    <p:sldId id="273" r:id="rId19"/>
    <p:sldId id="272" r:id="rId20"/>
    <p:sldId id="306" r:id="rId21"/>
    <p:sldId id="308" r:id="rId22"/>
    <p:sldId id="307" r:id="rId23"/>
    <p:sldId id="304" r:id="rId24"/>
    <p:sldId id="271" r:id="rId25"/>
    <p:sldId id="278" r:id="rId26"/>
    <p:sldId id="309" r:id="rId27"/>
    <p:sldId id="265" r:id="rId28"/>
    <p:sldId id="279" r:id="rId29"/>
    <p:sldId id="25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8" autoAdjust="0"/>
    <p:restoredTop sz="94618" autoAdjust="0"/>
  </p:normalViewPr>
  <p:slideViewPr>
    <p:cSldViewPr>
      <p:cViewPr varScale="1">
        <p:scale>
          <a:sx n="114" d="100"/>
          <a:sy n="11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80025-A096-4D3D-9E88-BAEC1896D5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3CCA74-ACA6-4590-96A5-9C232E554DBB}">
      <dgm:prSet phldrT="[Tekst]"/>
      <dgm:spPr/>
      <dgm:t>
        <a:bodyPr/>
        <a:lstStyle/>
        <a:p>
          <a:r>
            <a:rPr lang="hr-HR" dirty="0"/>
            <a:t>fizika – tehnička kultura</a:t>
          </a:r>
          <a:endParaRPr lang="en-US" dirty="0"/>
        </a:p>
      </dgm:t>
    </dgm:pt>
    <dgm:pt modelId="{1B0C83A7-6387-4046-B489-93C0379F17C6}" type="parTrans" cxnId="{F840E401-FE25-4571-B1BF-225B53D5E5AE}">
      <dgm:prSet/>
      <dgm:spPr/>
      <dgm:t>
        <a:bodyPr/>
        <a:lstStyle/>
        <a:p>
          <a:endParaRPr lang="en-US"/>
        </a:p>
      </dgm:t>
    </dgm:pt>
    <dgm:pt modelId="{C52472F4-A01B-4FB5-9469-2A9DDD0FC5DE}" type="sibTrans" cxnId="{F840E401-FE25-4571-B1BF-225B53D5E5AE}">
      <dgm:prSet/>
      <dgm:spPr/>
      <dgm:t>
        <a:bodyPr/>
        <a:lstStyle/>
        <a:p>
          <a:endParaRPr lang="en-US"/>
        </a:p>
      </dgm:t>
    </dgm:pt>
    <dgm:pt modelId="{656B9CE9-7678-4EAE-BC40-845DA5C7AB9E}">
      <dgm:prSet phldrT="[Tekst]"/>
      <dgm:spPr/>
      <dgm:t>
        <a:bodyPr/>
        <a:lstStyle/>
        <a:p>
          <a:r>
            <a:rPr lang="hr-HR" b="1" i="1" dirty="0"/>
            <a:t>rujan – studeni</a:t>
          </a:r>
          <a:endParaRPr lang="en-US" b="1" dirty="0"/>
        </a:p>
      </dgm:t>
    </dgm:pt>
    <dgm:pt modelId="{9714BC29-5E8C-4A3B-88BF-DEF848B87490}" type="parTrans" cxnId="{2D74BDFC-B5AF-445F-A218-13942DB62EE9}">
      <dgm:prSet/>
      <dgm:spPr/>
      <dgm:t>
        <a:bodyPr/>
        <a:lstStyle/>
        <a:p>
          <a:endParaRPr lang="en-US"/>
        </a:p>
      </dgm:t>
    </dgm:pt>
    <dgm:pt modelId="{F56B52FF-7124-4BF5-B261-C0FBFACF7F0C}" type="sibTrans" cxnId="{2D74BDFC-B5AF-445F-A218-13942DB62EE9}">
      <dgm:prSet/>
      <dgm:spPr/>
      <dgm:t>
        <a:bodyPr/>
        <a:lstStyle/>
        <a:p>
          <a:endParaRPr lang="en-US"/>
        </a:p>
      </dgm:t>
    </dgm:pt>
    <dgm:pt modelId="{0D3C5C21-DC52-4DF3-9D6B-2DDA31527988}">
      <dgm:prSet phldrT="[Tekst]"/>
      <dgm:spPr/>
      <dgm:t>
        <a:bodyPr/>
        <a:lstStyle/>
        <a:p>
          <a:r>
            <a:rPr lang="hr-HR" dirty="0" err="1"/>
            <a:t>Kirchhoffova</a:t>
          </a:r>
          <a:r>
            <a:rPr lang="hr-HR" dirty="0"/>
            <a:t> pravila</a:t>
          </a:r>
          <a:endParaRPr lang="en-US" dirty="0"/>
        </a:p>
      </dgm:t>
    </dgm:pt>
    <dgm:pt modelId="{62B68C94-2B1C-406E-B4D5-C3C2A5639C16}" type="parTrans" cxnId="{20297566-6A48-45CE-831A-4E22F0DAD608}">
      <dgm:prSet/>
      <dgm:spPr/>
      <dgm:t>
        <a:bodyPr/>
        <a:lstStyle/>
        <a:p>
          <a:endParaRPr lang="en-US"/>
        </a:p>
      </dgm:t>
    </dgm:pt>
    <dgm:pt modelId="{1B0E4D00-59D0-4FB7-BCE1-26237BA30B19}" type="sibTrans" cxnId="{20297566-6A48-45CE-831A-4E22F0DAD608}">
      <dgm:prSet/>
      <dgm:spPr/>
      <dgm:t>
        <a:bodyPr/>
        <a:lstStyle/>
        <a:p>
          <a:endParaRPr lang="en-US"/>
        </a:p>
      </dgm:t>
    </dgm:pt>
    <dgm:pt modelId="{11ADB126-153F-4FD4-90B2-8D29AC0211DB}">
      <dgm:prSet phldrT="[Tekst]"/>
      <dgm:spPr/>
      <dgm:t>
        <a:bodyPr/>
        <a:lstStyle/>
        <a:p>
          <a:r>
            <a:rPr lang="hr-HR" dirty="0"/>
            <a:t>tehnička kultura</a:t>
          </a:r>
          <a:endParaRPr lang="en-US" dirty="0"/>
        </a:p>
      </dgm:t>
    </dgm:pt>
    <dgm:pt modelId="{2F57939F-9A54-4FE0-AF7F-986E5465D10D}" type="parTrans" cxnId="{0891AD6F-7D75-499D-8EDC-A5DAF6F3187C}">
      <dgm:prSet/>
      <dgm:spPr/>
      <dgm:t>
        <a:bodyPr/>
        <a:lstStyle/>
        <a:p>
          <a:endParaRPr lang="en-US"/>
        </a:p>
      </dgm:t>
    </dgm:pt>
    <dgm:pt modelId="{3844513E-4C9F-4989-85B7-6670A256D14C}" type="sibTrans" cxnId="{0891AD6F-7D75-499D-8EDC-A5DAF6F3187C}">
      <dgm:prSet/>
      <dgm:spPr/>
      <dgm:t>
        <a:bodyPr/>
        <a:lstStyle/>
        <a:p>
          <a:endParaRPr lang="en-US"/>
        </a:p>
      </dgm:t>
    </dgm:pt>
    <dgm:pt modelId="{50D32CEF-76FA-4340-989F-695E9AA15295}">
      <dgm:prSet phldrT="[Tekst]"/>
      <dgm:spPr/>
      <dgm:t>
        <a:bodyPr/>
        <a:lstStyle/>
        <a:p>
          <a:r>
            <a:rPr lang="hr-HR" dirty="0"/>
            <a:t>Elektroničke komponente</a:t>
          </a:r>
          <a:endParaRPr lang="en-US" dirty="0"/>
        </a:p>
      </dgm:t>
    </dgm:pt>
    <dgm:pt modelId="{723A8973-D904-41C8-B38F-8636D134E1BA}" type="parTrans" cxnId="{23D5E9CB-03FD-4E1D-B5F0-3D7C8FC9E2D2}">
      <dgm:prSet/>
      <dgm:spPr/>
      <dgm:t>
        <a:bodyPr/>
        <a:lstStyle/>
        <a:p>
          <a:endParaRPr lang="en-US"/>
        </a:p>
      </dgm:t>
    </dgm:pt>
    <dgm:pt modelId="{09D3A922-A78C-437D-A5DE-F3E4AB79A411}" type="sibTrans" cxnId="{23D5E9CB-03FD-4E1D-B5F0-3D7C8FC9E2D2}">
      <dgm:prSet/>
      <dgm:spPr/>
      <dgm:t>
        <a:bodyPr/>
        <a:lstStyle/>
        <a:p>
          <a:endParaRPr lang="en-US"/>
        </a:p>
      </dgm:t>
    </dgm:pt>
    <dgm:pt modelId="{5522281D-12AF-4FCA-A051-FEA207036A8E}">
      <dgm:prSet phldrT="[Tekst]"/>
      <dgm:spPr/>
      <dgm:t>
        <a:bodyPr/>
        <a:lstStyle/>
        <a:p>
          <a:r>
            <a:rPr lang="hr-HR" dirty="0"/>
            <a:t>kemija – tehnička kultura</a:t>
          </a:r>
          <a:endParaRPr lang="en-US" dirty="0"/>
        </a:p>
      </dgm:t>
    </dgm:pt>
    <dgm:pt modelId="{9FB49D31-4800-48EF-9E57-353F996DE2E7}" type="parTrans" cxnId="{C67279BE-0CA1-4F31-AC5A-349FCF31594A}">
      <dgm:prSet/>
      <dgm:spPr/>
      <dgm:t>
        <a:bodyPr/>
        <a:lstStyle/>
        <a:p>
          <a:endParaRPr lang="en-US"/>
        </a:p>
      </dgm:t>
    </dgm:pt>
    <dgm:pt modelId="{B91E45CB-9D99-4626-AD22-19BC3B232916}" type="sibTrans" cxnId="{C67279BE-0CA1-4F31-AC5A-349FCF31594A}">
      <dgm:prSet/>
      <dgm:spPr/>
      <dgm:t>
        <a:bodyPr/>
        <a:lstStyle/>
        <a:p>
          <a:endParaRPr lang="en-US"/>
        </a:p>
      </dgm:t>
    </dgm:pt>
    <dgm:pt modelId="{373DF2FF-0180-4206-8399-B15CE4CAED57}">
      <dgm:prSet phldrT="[Tekst]"/>
      <dgm:spPr/>
      <dgm:t>
        <a:bodyPr/>
        <a:lstStyle/>
        <a:p>
          <a:r>
            <a:rPr lang="hr-HR" dirty="0"/>
            <a:t> </a:t>
          </a:r>
          <a:r>
            <a:rPr lang="hr-HR" b="1" i="1" dirty="0"/>
            <a:t>travanj</a:t>
          </a:r>
          <a:endParaRPr lang="en-US" b="1" i="1" dirty="0"/>
        </a:p>
      </dgm:t>
    </dgm:pt>
    <dgm:pt modelId="{2283230A-DB67-488E-861B-204C411A10BF}" type="parTrans" cxnId="{1C323FFD-1023-4626-8BC1-5784DB1045EC}">
      <dgm:prSet/>
      <dgm:spPr/>
      <dgm:t>
        <a:bodyPr/>
        <a:lstStyle/>
        <a:p>
          <a:endParaRPr lang="en-US"/>
        </a:p>
      </dgm:t>
    </dgm:pt>
    <dgm:pt modelId="{D5EFD224-6F36-488E-AA46-8BCC6B5C417D}" type="sibTrans" cxnId="{1C323FFD-1023-4626-8BC1-5784DB1045EC}">
      <dgm:prSet/>
      <dgm:spPr/>
      <dgm:t>
        <a:bodyPr/>
        <a:lstStyle/>
        <a:p>
          <a:endParaRPr lang="en-US"/>
        </a:p>
      </dgm:t>
    </dgm:pt>
    <dgm:pt modelId="{2A7DFA4D-7051-4B95-A051-5F2CF908AAA2}">
      <dgm:prSet phldrT="[Tekst]"/>
      <dgm:spPr/>
      <dgm:t>
        <a:bodyPr/>
        <a:lstStyle/>
        <a:p>
          <a:r>
            <a:rPr lang="hr-HR" dirty="0"/>
            <a:t> organska kemija</a:t>
          </a:r>
          <a:endParaRPr lang="en-US" dirty="0"/>
        </a:p>
      </dgm:t>
    </dgm:pt>
    <dgm:pt modelId="{447505B9-8A38-41BA-9F4D-B2F6226A2B80}" type="parTrans" cxnId="{02FE0C36-5132-478A-96C9-E9A4F0734DA5}">
      <dgm:prSet/>
      <dgm:spPr/>
      <dgm:t>
        <a:bodyPr/>
        <a:lstStyle/>
        <a:p>
          <a:endParaRPr lang="en-US"/>
        </a:p>
      </dgm:t>
    </dgm:pt>
    <dgm:pt modelId="{23793825-A32F-4A0F-BB02-7C3695A56C2F}" type="sibTrans" cxnId="{02FE0C36-5132-478A-96C9-E9A4F0734DA5}">
      <dgm:prSet/>
      <dgm:spPr/>
      <dgm:t>
        <a:bodyPr/>
        <a:lstStyle/>
        <a:p>
          <a:endParaRPr lang="en-US"/>
        </a:p>
      </dgm:t>
    </dgm:pt>
    <dgm:pt modelId="{E4D41899-B279-4BB2-97A5-9A79FD8A53F4}">
      <dgm:prSet phldrT="[Tekst]"/>
      <dgm:spPr/>
      <dgm:t>
        <a:bodyPr/>
        <a:lstStyle/>
        <a:p>
          <a:r>
            <a:rPr lang="hr-HR" dirty="0"/>
            <a:t>Serijski i paralelni strujni krug…</a:t>
          </a:r>
          <a:endParaRPr lang="en-US" dirty="0"/>
        </a:p>
      </dgm:t>
    </dgm:pt>
    <dgm:pt modelId="{BE117F7C-1897-4BC0-A85A-748EC277987A}" type="parTrans" cxnId="{2D6D2CB6-3184-4920-BE2C-5B2D3DBCAF2D}">
      <dgm:prSet/>
      <dgm:spPr/>
      <dgm:t>
        <a:bodyPr/>
        <a:lstStyle/>
        <a:p>
          <a:endParaRPr lang="en-US"/>
        </a:p>
      </dgm:t>
    </dgm:pt>
    <dgm:pt modelId="{B3C1E243-DE48-4F76-BB08-BE4A0F924394}" type="sibTrans" cxnId="{2D6D2CB6-3184-4920-BE2C-5B2D3DBCAF2D}">
      <dgm:prSet/>
      <dgm:spPr/>
      <dgm:t>
        <a:bodyPr/>
        <a:lstStyle/>
        <a:p>
          <a:endParaRPr lang="en-US"/>
        </a:p>
      </dgm:t>
    </dgm:pt>
    <dgm:pt modelId="{B66D67F5-1566-44C5-8078-798C0A37F77F}">
      <dgm:prSet phldrT="[Tekst]"/>
      <dgm:spPr/>
      <dgm:t>
        <a:bodyPr/>
        <a:lstStyle/>
        <a:p>
          <a:r>
            <a:rPr lang="hr-HR" dirty="0"/>
            <a:t> ugljikovodici…</a:t>
          </a:r>
          <a:endParaRPr lang="en-US" dirty="0"/>
        </a:p>
      </dgm:t>
    </dgm:pt>
    <dgm:pt modelId="{E8B88F52-0110-417F-852E-42ED49DFE8B7}" type="parTrans" cxnId="{A97F56F2-46A1-4D86-B6D9-719AA3A7A0D9}">
      <dgm:prSet/>
      <dgm:spPr/>
      <dgm:t>
        <a:bodyPr/>
        <a:lstStyle/>
        <a:p>
          <a:endParaRPr lang="en-US"/>
        </a:p>
      </dgm:t>
    </dgm:pt>
    <dgm:pt modelId="{E7892801-FC22-453F-9A60-C8D228366C10}" type="sibTrans" cxnId="{A97F56F2-46A1-4D86-B6D9-719AA3A7A0D9}">
      <dgm:prSet/>
      <dgm:spPr/>
      <dgm:t>
        <a:bodyPr/>
        <a:lstStyle/>
        <a:p>
          <a:endParaRPr lang="en-US"/>
        </a:p>
      </dgm:t>
    </dgm:pt>
    <dgm:pt modelId="{C5FDC79B-8E9D-424A-A051-D34309ECEF78}">
      <dgm:prSet phldrT="[Tekst]"/>
      <dgm:spPr/>
      <dgm:t>
        <a:bodyPr/>
        <a:lstStyle/>
        <a:p>
          <a:r>
            <a:rPr lang="hr-HR" dirty="0"/>
            <a:t>Elektronički sklopovi</a:t>
          </a:r>
          <a:endParaRPr lang="en-US" dirty="0"/>
        </a:p>
      </dgm:t>
    </dgm:pt>
    <dgm:pt modelId="{DBD148B5-0445-4071-87D3-AE6BF41590B9}" type="parTrans" cxnId="{C3CE11AB-A753-4DF9-88ED-5D8E038FA269}">
      <dgm:prSet/>
      <dgm:spPr/>
      <dgm:t>
        <a:bodyPr/>
        <a:lstStyle/>
        <a:p>
          <a:endParaRPr lang="en-US"/>
        </a:p>
      </dgm:t>
    </dgm:pt>
    <dgm:pt modelId="{87D59B17-1E3C-4A38-A1D7-F31AA5BE2A21}" type="sibTrans" cxnId="{C3CE11AB-A753-4DF9-88ED-5D8E038FA269}">
      <dgm:prSet/>
      <dgm:spPr/>
      <dgm:t>
        <a:bodyPr/>
        <a:lstStyle/>
        <a:p>
          <a:endParaRPr lang="en-US"/>
        </a:p>
      </dgm:t>
    </dgm:pt>
    <dgm:pt modelId="{06C49711-3342-443B-9355-24CDFBEB20F6}">
      <dgm:prSet phldrT="[Tekst]"/>
      <dgm:spPr/>
      <dgm:t>
        <a:bodyPr/>
        <a:lstStyle/>
        <a:p>
          <a:r>
            <a:rPr lang="hr-HR" dirty="0" err="1"/>
            <a:t>Arduino</a:t>
          </a:r>
          <a:r>
            <a:rPr lang="hr-HR" dirty="0"/>
            <a:t>*</a:t>
          </a:r>
          <a:endParaRPr lang="en-US" dirty="0"/>
        </a:p>
      </dgm:t>
    </dgm:pt>
    <dgm:pt modelId="{A48F5BC1-4E28-4F96-8C8E-66D9CCD8A51F}" type="parTrans" cxnId="{4F940440-D90E-4D8B-B28B-3B85294C7790}">
      <dgm:prSet/>
      <dgm:spPr/>
      <dgm:t>
        <a:bodyPr/>
        <a:lstStyle/>
        <a:p>
          <a:endParaRPr lang="en-US"/>
        </a:p>
      </dgm:t>
    </dgm:pt>
    <dgm:pt modelId="{54968EF1-D9BF-4345-BED1-967CD319AEDB}" type="sibTrans" cxnId="{4F940440-D90E-4D8B-B28B-3B85294C7790}">
      <dgm:prSet/>
      <dgm:spPr/>
      <dgm:t>
        <a:bodyPr/>
        <a:lstStyle/>
        <a:p>
          <a:endParaRPr lang="en-US"/>
        </a:p>
      </dgm:t>
    </dgm:pt>
    <dgm:pt modelId="{478D2DE5-6644-4EBF-B7F4-29BF5AE1BF47}">
      <dgm:prSet phldrT="[Tekst]"/>
      <dgm:spPr/>
      <dgm:t>
        <a:bodyPr/>
        <a:lstStyle/>
        <a:p>
          <a:r>
            <a:rPr lang="hr-HR" dirty="0"/>
            <a:t>Robotika</a:t>
          </a:r>
          <a:endParaRPr lang="en-US" dirty="0"/>
        </a:p>
      </dgm:t>
    </dgm:pt>
    <dgm:pt modelId="{006F82C8-F713-44BC-93FA-1022AE792E98}" type="parTrans" cxnId="{79D588AF-B945-4131-9ED2-0480D5C7EE61}">
      <dgm:prSet/>
      <dgm:spPr/>
      <dgm:t>
        <a:bodyPr/>
        <a:lstStyle/>
        <a:p>
          <a:endParaRPr lang="en-US"/>
        </a:p>
      </dgm:t>
    </dgm:pt>
    <dgm:pt modelId="{C9D8DF59-4BAE-4D3D-B2E5-E90E70D7CFD6}" type="sibTrans" cxnId="{79D588AF-B945-4131-9ED2-0480D5C7EE61}">
      <dgm:prSet/>
      <dgm:spPr/>
      <dgm:t>
        <a:bodyPr/>
        <a:lstStyle/>
        <a:p>
          <a:endParaRPr lang="en-US"/>
        </a:p>
      </dgm:t>
    </dgm:pt>
    <dgm:pt modelId="{B99698F0-1E89-4842-BBA1-6F77560C2DFA}">
      <dgm:prSet phldrT="[Tekst]"/>
      <dgm:spPr/>
      <dgm:t>
        <a:bodyPr/>
        <a:lstStyle/>
        <a:p>
          <a:r>
            <a:rPr lang="hr-HR" dirty="0"/>
            <a:t>Ohmov zakon</a:t>
          </a:r>
          <a:endParaRPr lang="en-US" dirty="0"/>
        </a:p>
      </dgm:t>
    </dgm:pt>
    <dgm:pt modelId="{3B143A9D-0B05-42EA-B1DD-091AAEBD6DCB}" type="parTrans" cxnId="{C1F46E39-9A12-4A8B-A59B-434C46F619E8}">
      <dgm:prSet/>
      <dgm:spPr/>
      <dgm:t>
        <a:bodyPr/>
        <a:lstStyle/>
        <a:p>
          <a:endParaRPr lang="en-US"/>
        </a:p>
      </dgm:t>
    </dgm:pt>
    <dgm:pt modelId="{9A39338D-BDF5-446A-A653-7EE3775BA465}" type="sibTrans" cxnId="{C1F46E39-9A12-4A8B-A59B-434C46F619E8}">
      <dgm:prSet/>
      <dgm:spPr/>
      <dgm:t>
        <a:bodyPr/>
        <a:lstStyle/>
        <a:p>
          <a:endParaRPr lang="en-US"/>
        </a:p>
      </dgm:t>
    </dgm:pt>
    <dgm:pt modelId="{57104C53-790E-41BA-B720-08622025EAA0}">
      <dgm:prSet phldrT="[Tekst]"/>
      <dgm:spPr/>
      <dgm:t>
        <a:bodyPr/>
        <a:lstStyle/>
        <a:p>
          <a:r>
            <a:rPr lang="hr-HR" b="1" i="1" dirty="0"/>
            <a:t>rujan – ožujak</a:t>
          </a:r>
          <a:endParaRPr lang="en-US" b="1" i="1" dirty="0"/>
        </a:p>
      </dgm:t>
    </dgm:pt>
    <dgm:pt modelId="{1DBCBCB3-BB18-4A76-A54C-A8E7CF2B45A6}" type="parTrans" cxnId="{3CAD7037-436F-4623-A193-7FB780C45B6B}">
      <dgm:prSet/>
      <dgm:spPr/>
      <dgm:t>
        <a:bodyPr/>
        <a:lstStyle/>
        <a:p>
          <a:endParaRPr lang="en-US"/>
        </a:p>
      </dgm:t>
    </dgm:pt>
    <dgm:pt modelId="{84856556-125E-4D78-8B3D-87BB95503489}" type="sibTrans" cxnId="{3CAD7037-436F-4623-A193-7FB780C45B6B}">
      <dgm:prSet/>
      <dgm:spPr/>
      <dgm:t>
        <a:bodyPr/>
        <a:lstStyle/>
        <a:p>
          <a:endParaRPr lang="en-US"/>
        </a:p>
      </dgm:t>
    </dgm:pt>
    <dgm:pt modelId="{C1ECDBA6-F4DB-443B-9BD4-0BB527759CA4}">
      <dgm:prSet phldrT="[Tekst]"/>
      <dgm:spPr/>
      <dgm:t>
        <a:bodyPr/>
        <a:lstStyle/>
        <a:p>
          <a:r>
            <a:rPr lang="hr-HR" dirty="0"/>
            <a:t>Polimeri</a:t>
          </a:r>
          <a:endParaRPr lang="en-US" dirty="0"/>
        </a:p>
      </dgm:t>
    </dgm:pt>
    <dgm:pt modelId="{8C2A5E82-0427-48DB-B481-342925192E65}" type="parTrans" cxnId="{AC25B52C-6925-4B32-8FF7-33C9424E82BF}">
      <dgm:prSet/>
      <dgm:spPr/>
      <dgm:t>
        <a:bodyPr/>
        <a:lstStyle/>
        <a:p>
          <a:endParaRPr lang="en-US"/>
        </a:p>
      </dgm:t>
    </dgm:pt>
    <dgm:pt modelId="{F948185C-FAFA-4DFB-A75E-D3F2DACC9FF3}" type="sibTrans" cxnId="{AC25B52C-6925-4B32-8FF7-33C9424E82BF}">
      <dgm:prSet/>
      <dgm:spPr/>
      <dgm:t>
        <a:bodyPr/>
        <a:lstStyle/>
        <a:p>
          <a:endParaRPr lang="en-US"/>
        </a:p>
      </dgm:t>
    </dgm:pt>
    <dgm:pt modelId="{B04FF109-FD34-43EC-B4BB-B926A2876B41}">
      <dgm:prSet phldrT="[Tekst]"/>
      <dgm:spPr/>
      <dgm:t>
        <a:bodyPr/>
        <a:lstStyle/>
        <a:p>
          <a:r>
            <a:rPr lang="hr-HR" dirty="0"/>
            <a:t>Vodiči i izolatori</a:t>
          </a:r>
          <a:endParaRPr lang="en-US" dirty="0"/>
        </a:p>
      </dgm:t>
    </dgm:pt>
    <dgm:pt modelId="{F3739151-E382-402D-885F-D7AEEFA07452}" type="parTrans" cxnId="{4817DD7C-93C1-4EBA-8CDC-59E50400D137}">
      <dgm:prSet/>
      <dgm:spPr/>
      <dgm:t>
        <a:bodyPr/>
        <a:lstStyle/>
        <a:p>
          <a:endParaRPr lang="en-US"/>
        </a:p>
      </dgm:t>
    </dgm:pt>
    <dgm:pt modelId="{F589AAFE-8C28-4D30-A089-B40450B2A191}" type="sibTrans" cxnId="{4817DD7C-93C1-4EBA-8CDC-59E50400D137}">
      <dgm:prSet/>
      <dgm:spPr/>
      <dgm:t>
        <a:bodyPr/>
        <a:lstStyle/>
        <a:p>
          <a:endParaRPr lang="en-US"/>
        </a:p>
      </dgm:t>
    </dgm:pt>
    <dgm:pt modelId="{85F21232-D9AE-496A-AEDD-B2A64BA8B7F6}">
      <dgm:prSet phldrT="[Tekst]"/>
      <dgm:spPr/>
      <dgm:t>
        <a:bodyPr/>
        <a:lstStyle/>
        <a:p>
          <a:r>
            <a:rPr lang="hr-HR" dirty="0"/>
            <a:t>Elektromagnetizam</a:t>
          </a:r>
          <a:endParaRPr lang="en-US" dirty="0"/>
        </a:p>
      </dgm:t>
    </dgm:pt>
    <dgm:pt modelId="{E145DA11-6C45-4D04-8F74-B24CC883C4C5}" type="parTrans" cxnId="{47A62B12-58EE-4074-8474-B1F01CCF801D}">
      <dgm:prSet/>
      <dgm:spPr/>
      <dgm:t>
        <a:bodyPr/>
        <a:lstStyle/>
        <a:p>
          <a:endParaRPr lang="en-US"/>
        </a:p>
      </dgm:t>
    </dgm:pt>
    <dgm:pt modelId="{B2040992-CCDA-4EF8-BBD9-CA875F35793C}" type="sibTrans" cxnId="{47A62B12-58EE-4074-8474-B1F01CCF801D}">
      <dgm:prSet/>
      <dgm:spPr/>
      <dgm:t>
        <a:bodyPr/>
        <a:lstStyle/>
        <a:p>
          <a:endParaRPr lang="en-US"/>
        </a:p>
      </dgm:t>
    </dgm:pt>
    <dgm:pt modelId="{92341632-1294-4D49-9AB6-116C0AAA2B12}">
      <dgm:prSet phldrT="[Tekst]"/>
      <dgm:spPr/>
      <dgm:t>
        <a:bodyPr/>
        <a:lstStyle/>
        <a:p>
          <a:r>
            <a:rPr lang="hr-HR" dirty="0"/>
            <a:t>Električni naboji</a:t>
          </a:r>
          <a:endParaRPr lang="en-US" dirty="0"/>
        </a:p>
      </dgm:t>
    </dgm:pt>
    <dgm:pt modelId="{23E6EDAC-12D1-4EFB-A26C-06CF9492CA8D}" type="parTrans" cxnId="{5E6B1474-208B-4B68-9150-FDEA0E795874}">
      <dgm:prSet/>
      <dgm:spPr/>
      <dgm:t>
        <a:bodyPr/>
        <a:lstStyle/>
        <a:p>
          <a:endParaRPr lang="en-US"/>
        </a:p>
      </dgm:t>
    </dgm:pt>
    <dgm:pt modelId="{3F154AB4-459B-4244-82AE-3AB8545EACCD}" type="sibTrans" cxnId="{5E6B1474-208B-4B68-9150-FDEA0E795874}">
      <dgm:prSet/>
      <dgm:spPr/>
      <dgm:t>
        <a:bodyPr/>
        <a:lstStyle/>
        <a:p>
          <a:endParaRPr lang="en-US"/>
        </a:p>
      </dgm:t>
    </dgm:pt>
    <dgm:pt modelId="{3A89D346-B2BA-43A7-B18E-F68CFCAB7017}">
      <dgm:prSet phldrT="[Tekst]"/>
      <dgm:spPr/>
      <dgm:t>
        <a:bodyPr/>
        <a:lstStyle/>
        <a:p>
          <a:endParaRPr lang="en-US" b="1" dirty="0"/>
        </a:p>
      </dgm:t>
    </dgm:pt>
    <dgm:pt modelId="{9A6DA51B-9604-4A17-9DC3-E971580F1A49}" type="parTrans" cxnId="{F4278FD4-D89A-46D2-970D-AD6F74DBD4B8}">
      <dgm:prSet/>
      <dgm:spPr/>
      <dgm:t>
        <a:bodyPr/>
        <a:lstStyle/>
        <a:p>
          <a:endParaRPr lang="en-US"/>
        </a:p>
      </dgm:t>
    </dgm:pt>
    <dgm:pt modelId="{C0ED7399-1710-4FEE-9846-31CABB74CE0C}" type="sibTrans" cxnId="{F4278FD4-D89A-46D2-970D-AD6F74DBD4B8}">
      <dgm:prSet/>
      <dgm:spPr/>
      <dgm:t>
        <a:bodyPr/>
        <a:lstStyle/>
        <a:p>
          <a:endParaRPr lang="en-US"/>
        </a:p>
      </dgm:t>
    </dgm:pt>
    <dgm:pt modelId="{98C38B9D-800B-46AA-93EF-8DDBE3921DB9}">
      <dgm:prSet phldrT="[Tekst]"/>
      <dgm:spPr/>
      <dgm:t>
        <a:bodyPr/>
        <a:lstStyle/>
        <a:p>
          <a:endParaRPr lang="en-US" b="1" i="1" dirty="0"/>
        </a:p>
      </dgm:t>
    </dgm:pt>
    <dgm:pt modelId="{E5DD3260-D86D-4FA0-B2CF-F7C5E111E077}" type="parTrans" cxnId="{28777A43-CDB8-4689-949D-4ACE8730241E}">
      <dgm:prSet/>
      <dgm:spPr/>
      <dgm:t>
        <a:bodyPr/>
        <a:lstStyle/>
        <a:p>
          <a:endParaRPr lang="en-US"/>
        </a:p>
      </dgm:t>
    </dgm:pt>
    <dgm:pt modelId="{F664D4FB-40E8-4BF6-9DBF-DBF839B4E601}" type="sibTrans" cxnId="{28777A43-CDB8-4689-949D-4ACE8730241E}">
      <dgm:prSet/>
      <dgm:spPr/>
      <dgm:t>
        <a:bodyPr/>
        <a:lstStyle/>
        <a:p>
          <a:endParaRPr lang="en-US"/>
        </a:p>
      </dgm:t>
    </dgm:pt>
    <dgm:pt modelId="{F8169480-A182-4447-8B2C-B39399574BCB}">
      <dgm:prSet phldrT="[Tekst]"/>
      <dgm:spPr/>
      <dgm:t>
        <a:bodyPr/>
        <a:lstStyle/>
        <a:p>
          <a:endParaRPr lang="en-US" b="1" i="1" dirty="0"/>
        </a:p>
      </dgm:t>
    </dgm:pt>
    <dgm:pt modelId="{F932282D-F9CA-437D-B9AD-5F43DC2FB62A}" type="parTrans" cxnId="{22D7A1F9-9075-4989-B230-8F79383C18EE}">
      <dgm:prSet/>
      <dgm:spPr/>
      <dgm:t>
        <a:bodyPr/>
        <a:lstStyle/>
        <a:p>
          <a:endParaRPr lang="en-US"/>
        </a:p>
      </dgm:t>
    </dgm:pt>
    <dgm:pt modelId="{C8E8F402-B16F-43F5-866B-2E91A52176E3}" type="sibTrans" cxnId="{22D7A1F9-9075-4989-B230-8F79383C18EE}">
      <dgm:prSet/>
      <dgm:spPr/>
      <dgm:t>
        <a:bodyPr/>
        <a:lstStyle/>
        <a:p>
          <a:endParaRPr lang="en-US"/>
        </a:p>
      </dgm:t>
    </dgm:pt>
    <dgm:pt modelId="{379A314F-42DF-4F9F-A631-C598331CF9A2}" type="pres">
      <dgm:prSet presAssocID="{BDB80025-A096-4D3D-9E88-BAEC1896D599}" presName="Name0" presStyleCnt="0">
        <dgm:presLayoutVars>
          <dgm:dir/>
          <dgm:animLvl val="lvl"/>
          <dgm:resizeHandles val="exact"/>
        </dgm:presLayoutVars>
      </dgm:prSet>
      <dgm:spPr/>
    </dgm:pt>
    <dgm:pt modelId="{C0A5BB54-6A31-4955-9803-A2EE3B4BE4E9}" type="pres">
      <dgm:prSet presAssocID="{BDB80025-A096-4D3D-9E88-BAEC1896D599}" presName="tSp" presStyleCnt="0"/>
      <dgm:spPr/>
    </dgm:pt>
    <dgm:pt modelId="{339B6D73-5999-4CE8-B9E4-58508DD68BDD}" type="pres">
      <dgm:prSet presAssocID="{BDB80025-A096-4D3D-9E88-BAEC1896D599}" presName="bSp" presStyleCnt="0"/>
      <dgm:spPr/>
    </dgm:pt>
    <dgm:pt modelId="{E2033D3C-3B71-4858-8469-96FFB9641805}" type="pres">
      <dgm:prSet presAssocID="{BDB80025-A096-4D3D-9E88-BAEC1896D599}" presName="process" presStyleCnt="0"/>
      <dgm:spPr/>
    </dgm:pt>
    <dgm:pt modelId="{92B9F22E-2ECB-45F6-BA08-8228C9364566}" type="pres">
      <dgm:prSet presAssocID="{0D3CCA74-ACA6-4590-96A5-9C232E554DBB}" presName="composite1" presStyleCnt="0"/>
      <dgm:spPr/>
    </dgm:pt>
    <dgm:pt modelId="{841CB8AF-7BDC-4C91-8336-3C14319B6B2E}" type="pres">
      <dgm:prSet presAssocID="{0D3CCA74-ACA6-4590-96A5-9C232E554DBB}" presName="dummyNode1" presStyleLbl="node1" presStyleIdx="0" presStyleCnt="3"/>
      <dgm:spPr/>
    </dgm:pt>
    <dgm:pt modelId="{5D70D600-D40C-45C1-B03B-731BB3880A13}" type="pres">
      <dgm:prSet presAssocID="{0D3CCA74-ACA6-4590-96A5-9C232E554DBB}" presName="childNode1" presStyleLbl="bgAcc1" presStyleIdx="0" presStyleCnt="3">
        <dgm:presLayoutVars>
          <dgm:bulletEnabled val="1"/>
        </dgm:presLayoutVars>
      </dgm:prSet>
      <dgm:spPr/>
    </dgm:pt>
    <dgm:pt modelId="{29B0FA43-6A26-4C6C-A34F-A694C82EB1FC}" type="pres">
      <dgm:prSet presAssocID="{0D3CCA74-ACA6-4590-96A5-9C232E554DBB}" presName="childNode1tx" presStyleLbl="bgAcc1" presStyleIdx="0" presStyleCnt="3">
        <dgm:presLayoutVars>
          <dgm:bulletEnabled val="1"/>
        </dgm:presLayoutVars>
      </dgm:prSet>
      <dgm:spPr/>
    </dgm:pt>
    <dgm:pt modelId="{0C9D307A-FF10-42CF-AA7E-98A6851104E8}" type="pres">
      <dgm:prSet presAssocID="{0D3CCA74-ACA6-4590-96A5-9C232E554DB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0E7D45-1C2A-4F4C-AC13-F0E96273061D}" type="pres">
      <dgm:prSet presAssocID="{0D3CCA74-ACA6-4590-96A5-9C232E554DBB}" presName="connSite1" presStyleCnt="0"/>
      <dgm:spPr/>
    </dgm:pt>
    <dgm:pt modelId="{355ABDD9-63CC-4927-807A-B5BE8CBDB4BD}" type="pres">
      <dgm:prSet presAssocID="{C52472F4-A01B-4FB5-9469-2A9DDD0FC5DE}" presName="Name9" presStyleLbl="sibTrans2D1" presStyleIdx="0" presStyleCnt="2"/>
      <dgm:spPr/>
    </dgm:pt>
    <dgm:pt modelId="{28DDCB63-E86E-4459-9D97-072BBA52C900}" type="pres">
      <dgm:prSet presAssocID="{11ADB126-153F-4FD4-90B2-8D29AC0211DB}" presName="composite2" presStyleCnt="0"/>
      <dgm:spPr/>
    </dgm:pt>
    <dgm:pt modelId="{C0191B50-F8C8-4F90-BC35-8EC6B2E42215}" type="pres">
      <dgm:prSet presAssocID="{11ADB126-153F-4FD4-90B2-8D29AC0211DB}" presName="dummyNode2" presStyleLbl="node1" presStyleIdx="0" presStyleCnt="3"/>
      <dgm:spPr/>
    </dgm:pt>
    <dgm:pt modelId="{D69245AC-B8AD-4CF8-B081-941B158A30E9}" type="pres">
      <dgm:prSet presAssocID="{11ADB126-153F-4FD4-90B2-8D29AC0211DB}" presName="childNode2" presStyleLbl="bgAcc1" presStyleIdx="1" presStyleCnt="3">
        <dgm:presLayoutVars>
          <dgm:bulletEnabled val="1"/>
        </dgm:presLayoutVars>
      </dgm:prSet>
      <dgm:spPr/>
    </dgm:pt>
    <dgm:pt modelId="{985D8113-319E-49BD-B157-E8C4D8343308}" type="pres">
      <dgm:prSet presAssocID="{11ADB126-153F-4FD4-90B2-8D29AC0211DB}" presName="childNode2tx" presStyleLbl="bgAcc1" presStyleIdx="1" presStyleCnt="3">
        <dgm:presLayoutVars>
          <dgm:bulletEnabled val="1"/>
        </dgm:presLayoutVars>
      </dgm:prSet>
      <dgm:spPr/>
    </dgm:pt>
    <dgm:pt modelId="{C78291C3-F59E-4F5F-AA46-2A43C2A629C2}" type="pres">
      <dgm:prSet presAssocID="{11ADB126-153F-4FD4-90B2-8D29AC0211D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5123C0B-7EE6-422E-8A61-2052FCC168AB}" type="pres">
      <dgm:prSet presAssocID="{11ADB126-153F-4FD4-90B2-8D29AC0211DB}" presName="connSite2" presStyleCnt="0"/>
      <dgm:spPr/>
    </dgm:pt>
    <dgm:pt modelId="{63932C20-6F5D-4E28-A21D-0FD271E63EEE}" type="pres">
      <dgm:prSet presAssocID="{3844513E-4C9F-4989-85B7-6670A256D14C}" presName="Name18" presStyleLbl="sibTrans2D1" presStyleIdx="1" presStyleCnt="2" custAng="11074470" custLinFactNeighborX="3227" custLinFactNeighborY="51341"/>
      <dgm:spPr/>
    </dgm:pt>
    <dgm:pt modelId="{46A182FF-9356-4F67-AF5B-883D116E9126}" type="pres">
      <dgm:prSet presAssocID="{5522281D-12AF-4FCA-A051-FEA207036A8E}" presName="composite1" presStyleCnt="0"/>
      <dgm:spPr/>
    </dgm:pt>
    <dgm:pt modelId="{F22A9F64-133D-4503-BA26-C024BC3360A6}" type="pres">
      <dgm:prSet presAssocID="{5522281D-12AF-4FCA-A051-FEA207036A8E}" presName="dummyNode1" presStyleLbl="node1" presStyleIdx="1" presStyleCnt="3"/>
      <dgm:spPr/>
    </dgm:pt>
    <dgm:pt modelId="{96C85E2D-8615-4769-9448-E786AB387FD6}" type="pres">
      <dgm:prSet presAssocID="{5522281D-12AF-4FCA-A051-FEA207036A8E}" presName="childNode1" presStyleLbl="bgAcc1" presStyleIdx="2" presStyleCnt="3">
        <dgm:presLayoutVars>
          <dgm:bulletEnabled val="1"/>
        </dgm:presLayoutVars>
      </dgm:prSet>
      <dgm:spPr/>
    </dgm:pt>
    <dgm:pt modelId="{B9DB2877-9E85-43CA-BF94-B4EDC7B372AF}" type="pres">
      <dgm:prSet presAssocID="{5522281D-12AF-4FCA-A051-FEA207036A8E}" presName="childNode1tx" presStyleLbl="bgAcc1" presStyleIdx="2" presStyleCnt="3">
        <dgm:presLayoutVars>
          <dgm:bulletEnabled val="1"/>
        </dgm:presLayoutVars>
      </dgm:prSet>
      <dgm:spPr/>
    </dgm:pt>
    <dgm:pt modelId="{21E35D3B-33E6-4571-A604-48D9FFCF9B14}" type="pres">
      <dgm:prSet presAssocID="{5522281D-12AF-4FCA-A051-FEA207036A8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474D127-37D0-4F5A-8696-345A03D51C5D}" type="pres">
      <dgm:prSet presAssocID="{5522281D-12AF-4FCA-A051-FEA207036A8E}" presName="connSite1" presStyleCnt="0"/>
      <dgm:spPr/>
    </dgm:pt>
  </dgm:ptLst>
  <dgm:cxnLst>
    <dgm:cxn modelId="{CB658501-AC84-48E7-A0AA-D286AA67121B}" type="presOf" srcId="{656B9CE9-7678-4EAE-BC40-845DA5C7AB9E}" destId="{5D70D600-D40C-45C1-B03B-731BB3880A13}" srcOrd="0" destOrd="0" presId="urn:microsoft.com/office/officeart/2005/8/layout/hProcess4"/>
    <dgm:cxn modelId="{653BB901-0F97-4EE2-8348-E9B7B6BF51B2}" type="presOf" srcId="{3844513E-4C9F-4989-85B7-6670A256D14C}" destId="{63932C20-6F5D-4E28-A21D-0FD271E63EEE}" srcOrd="0" destOrd="0" presId="urn:microsoft.com/office/officeart/2005/8/layout/hProcess4"/>
    <dgm:cxn modelId="{F840E401-FE25-4571-B1BF-225B53D5E5AE}" srcId="{BDB80025-A096-4D3D-9E88-BAEC1896D599}" destId="{0D3CCA74-ACA6-4590-96A5-9C232E554DBB}" srcOrd="0" destOrd="0" parTransId="{1B0C83A7-6387-4046-B489-93C0379F17C6}" sibTransId="{C52472F4-A01B-4FB5-9469-2A9DDD0FC5DE}"/>
    <dgm:cxn modelId="{F0259602-907F-44D6-A9A3-77EAA0645F81}" type="presOf" srcId="{50D32CEF-76FA-4340-989F-695E9AA15295}" destId="{D69245AC-B8AD-4CF8-B081-941B158A30E9}" srcOrd="0" destOrd="2" presId="urn:microsoft.com/office/officeart/2005/8/layout/hProcess4"/>
    <dgm:cxn modelId="{45BE970D-51AF-4651-90D8-04F9833869B1}" type="presOf" srcId="{0D3C5C21-DC52-4DF3-9D6B-2DDA31527988}" destId="{29B0FA43-6A26-4C6C-A34F-A694C82EB1FC}" srcOrd="1" destOrd="6" presId="urn:microsoft.com/office/officeart/2005/8/layout/hProcess4"/>
    <dgm:cxn modelId="{47A62B12-58EE-4074-8474-B1F01CCF801D}" srcId="{0D3CCA74-ACA6-4590-96A5-9C232E554DBB}" destId="{85F21232-D9AE-496A-AEDD-B2A64BA8B7F6}" srcOrd="3" destOrd="0" parTransId="{E145DA11-6C45-4D04-8F74-B24CC883C4C5}" sibTransId="{B2040992-CCDA-4EF8-BBD9-CA875F35793C}"/>
    <dgm:cxn modelId="{B060C719-85C1-4804-96B0-24C55E353EFD}" type="presOf" srcId="{5522281D-12AF-4FCA-A051-FEA207036A8E}" destId="{21E35D3B-33E6-4571-A604-48D9FFCF9B14}" srcOrd="0" destOrd="0" presId="urn:microsoft.com/office/officeart/2005/8/layout/hProcess4"/>
    <dgm:cxn modelId="{D209131C-9D98-454B-92E6-ABD4EAB409FB}" type="presOf" srcId="{92341632-1294-4D49-9AB6-116C0AAA2B12}" destId="{5D70D600-D40C-45C1-B03B-731BB3880A13}" srcOrd="0" destOrd="4" presId="urn:microsoft.com/office/officeart/2005/8/layout/hProcess4"/>
    <dgm:cxn modelId="{3A872423-2F48-43D1-9253-62C269DEFA53}" type="presOf" srcId="{92341632-1294-4D49-9AB6-116C0AAA2B12}" destId="{29B0FA43-6A26-4C6C-A34F-A694C82EB1FC}" srcOrd="1" destOrd="4" presId="urn:microsoft.com/office/officeart/2005/8/layout/hProcess4"/>
    <dgm:cxn modelId="{0438CF26-5286-4A8C-9E22-029E15C0B6CE}" type="presOf" srcId="{57104C53-790E-41BA-B720-08622025EAA0}" destId="{D69245AC-B8AD-4CF8-B081-941B158A30E9}" srcOrd="0" destOrd="0" presId="urn:microsoft.com/office/officeart/2005/8/layout/hProcess4"/>
    <dgm:cxn modelId="{503E8929-B29A-4201-8CE4-D93ADD2AD9EC}" type="presOf" srcId="{B66D67F5-1566-44C5-8078-798C0A37F77F}" destId="{B9DB2877-9E85-43CA-BF94-B4EDC7B372AF}" srcOrd="1" destOrd="3" presId="urn:microsoft.com/office/officeart/2005/8/layout/hProcess4"/>
    <dgm:cxn modelId="{C5FA3F2A-96C0-42EC-BAE3-39717D705335}" type="presOf" srcId="{85F21232-D9AE-496A-AEDD-B2A64BA8B7F6}" destId="{5D70D600-D40C-45C1-B03B-731BB3880A13}" srcOrd="0" destOrd="3" presId="urn:microsoft.com/office/officeart/2005/8/layout/hProcess4"/>
    <dgm:cxn modelId="{AC25B52C-6925-4B32-8FF7-33C9424E82BF}" srcId="{11ADB126-153F-4FD4-90B2-8D29AC0211DB}" destId="{C1ECDBA6-F4DB-443B-9BD4-0BB527759CA4}" srcOrd="6" destOrd="0" parTransId="{8C2A5E82-0427-48DB-B481-342925192E65}" sibTransId="{F948185C-FAFA-4DFB-A75E-D3F2DACC9FF3}"/>
    <dgm:cxn modelId="{0977742E-2D25-4BA5-86D9-6C117FAE3D51}" type="presOf" srcId="{0D3C5C21-DC52-4DF3-9D6B-2DDA31527988}" destId="{5D70D600-D40C-45C1-B03B-731BB3880A13}" srcOrd="0" destOrd="6" presId="urn:microsoft.com/office/officeart/2005/8/layout/hProcess4"/>
    <dgm:cxn modelId="{8F7C592F-D5AA-4739-9CDB-E007895F4B33}" type="presOf" srcId="{C1ECDBA6-F4DB-443B-9BD4-0BB527759CA4}" destId="{985D8113-319E-49BD-B157-E8C4D8343308}" srcOrd="1" destOrd="6" presId="urn:microsoft.com/office/officeart/2005/8/layout/hProcess4"/>
    <dgm:cxn modelId="{02FE0C36-5132-478A-96C9-E9A4F0734DA5}" srcId="{5522281D-12AF-4FCA-A051-FEA207036A8E}" destId="{2A7DFA4D-7051-4B95-A051-5F2CF908AAA2}" srcOrd="2" destOrd="0" parTransId="{447505B9-8A38-41BA-9F4D-B2F6226A2B80}" sibTransId="{23793825-A32F-4A0F-BB02-7C3695A56C2F}"/>
    <dgm:cxn modelId="{06734536-DA7F-427E-970F-796CE5593F10}" type="presOf" srcId="{57104C53-790E-41BA-B720-08622025EAA0}" destId="{985D8113-319E-49BD-B157-E8C4D8343308}" srcOrd="1" destOrd="0" presId="urn:microsoft.com/office/officeart/2005/8/layout/hProcess4"/>
    <dgm:cxn modelId="{3CAD7037-436F-4623-A193-7FB780C45B6B}" srcId="{11ADB126-153F-4FD4-90B2-8D29AC0211DB}" destId="{57104C53-790E-41BA-B720-08622025EAA0}" srcOrd="0" destOrd="0" parTransId="{1DBCBCB3-BB18-4A76-A54C-A8E7CF2B45A6}" sibTransId="{84856556-125E-4D78-8B3D-87BB95503489}"/>
    <dgm:cxn modelId="{C1F46E39-9A12-4A8B-A59B-434C46F619E8}" srcId="{0D3CCA74-ACA6-4590-96A5-9C232E554DBB}" destId="{B99698F0-1E89-4842-BBA1-6F77560C2DFA}" srcOrd="5" destOrd="0" parTransId="{3B143A9D-0B05-42EA-B1DD-091AAEBD6DCB}" sibTransId="{9A39338D-BDF5-446A-A653-7EE3775BA465}"/>
    <dgm:cxn modelId="{6DA4163D-1A28-44ED-890B-8798DC9F4B0C}" type="presOf" srcId="{E4D41899-B279-4BB2-97A5-9A79FD8A53F4}" destId="{5D70D600-D40C-45C1-B03B-731BB3880A13}" srcOrd="0" destOrd="7" presId="urn:microsoft.com/office/officeart/2005/8/layout/hProcess4"/>
    <dgm:cxn modelId="{4F940440-D90E-4D8B-B28B-3B85294C7790}" srcId="{11ADB126-153F-4FD4-90B2-8D29AC0211DB}" destId="{06C49711-3342-443B-9355-24CDFBEB20F6}" srcOrd="4" destOrd="0" parTransId="{A48F5BC1-4E28-4F96-8C8E-66D9CCD8A51F}" sibTransId="{54968EF1-D9BF-4345-BED1-967CD319AEDB}"/>
    <dgm:cxn modelId="{28777A43-CDB8-4689-949D-4ACE8730241E}" srcId="{11ADB126-153F-4FD4-90B2-8D29AC0211DB}" destId="{98C38B9D-800B-46AA-93EF-8DDBE3921DB9}" srcOrd="1" destOrd="0" parTransId="{E5DD3260-D86D-4FA0-B2CF-F7C5E111E077}" sibTransId="{F664D4FB-40E8-4BF6-9DBF-DBF839B4E601}"/>
    <dgm:cxn modelId="{86AB3D65-8799-4BBB-A050-66C037797EFB}" type="presOf" srcId="{373DF2FF-0180-4206-8399-B15CE4CAED57}" destId="{96C85E2D-8615-4769-9448-E786AB387FD6}" srcOrd="0" destOrd="0" presId="urn:microsoft.com/office/officeart/2005/8/layout/hProcess4"/>
    <dgm:cxn modelId="{20297566-6A48-45CE-831A-4E22F0DAD608}" srcId="{0D3CCA74-ACA6-4590-96A5-9C232E554DBB}" destId="{0D3C5C21-DC52-4DF3-9D6B-2DDA31527988}" srcOrd="6" destOrd="0" parTransId="{62B68C94-2B1C-406E-B4D5-C3C2A5639C16}" sibTransId="{1B0E4D00-59D0-4FB7-BCE1-26237BA30B19}"/>
    <dgm:cxn modelId="{0891AD6F-7D75-499D-8EDC-A5DAF6F3187C}" srcId="{BDB80025-A096-4D3D-9E88-BAEC1896D599}" destId="{11ADB126-153F-4FD4-90B2-8D29AC0211DB}" srcOrd="1" destOrd="0" parTransId="{2F57939F-9A54-4FE0-AF7F-986E5465D10D}" sibTransId="{3844513E-4C9F-4989-85B7-6670A256D14C}"/>
    <dgm:cxn modelId="{B79DE150-7AF4-43F9-B578-25D466D435CD}" type="presOf" srcId="{478D2DE5-6644-4EBF-B7F4-29BF5AE1BF47}" destId="{985D8113-319E-49BD-B157-E8C4D8343308}" srcOrd="1" destOrd="5" presId="urn:microsoft.com/office/officeart/2005/8/layout/hProcess4"/>
    <dgm:cxn modelId="{2EEECC51-70F5-4A53-AC4A-3CADAC6B804A}" type="presOf" srcId="{B99698F0-1E89-4842-BBA1-6F77560C2DFA}" destId="{5D70D600-D40C-45C1-B03B-731BB3880A13}" srcOrd="0" destOrd="5" presId="urn:microsoft.com/office/officeart/2005/8/layout/hProcess4"/>
    <dgm:cxn modelId="{5E6B1474-208B-4B68-9150-FDEA0E795874}" srcId="{0D3CCA74-ACA6-4590-96A5-9C232E554DBB}" destId="{92341632-1294-4D49-9AB6-116C0AAA2B12}" srcOrd="4" destOrd="0" parTransId="{23E6EDAC-12D1-4EFB-A26C-06CF9492CA8D}" sibTransId="{3F154AB4-459B-4244-82AE-3AB8545EACCD}"/>
    <dgm:cxn modelId="{1363FA56-08A1-4885-9500-2F11D8146824}" type="presOf" srcId="{C1ECDBA6-F4DB-443B-9BD4-0BB527759CA4}" destId="{D69245AC-B8AD-4CF8-B081-941B158A30E9}" srcOrd="0" destOrd="6" presId="urn:microsoft.com/office/officeart/2005/8/layout/hProcess4"/>
    <dgm:cxn modelId="{027E7E7A-EB03-434D-9904-876C7C2FB6A0}" type="presOf" srcId="{0D3CCA74-ACA6-4590-96A5-9C232E554DBB}" destId="{0C9D307A-FF10-42CF-AA7E-98A6851104E8}" srcOrd="0" destOrd="0" presId="urn:microsoft.com/office/officeart/2005/8/layout/hProcess4"/>
    <dgm:cxn modelId="{4817DD7C-93C1-4EBA-8CDC-59E50400D137}" srcId="{0D3CCA74-ACA6-4590-96A5-9C232E554DBB}" destId="{B04FF109-FD34-43EC-B4BB-B926A2876B41}" srcOrd="2" destOrd="0" parTransId="{F3739151-E382-402D-885F-D7AEEFA07452}" sibTransId="{F589AAFE-8C28-4D30-A089-B40450B2A191}"/>
    <dgm:cxn modelId="{C6C8C88B-1909-49E1-8876-823629929225}" type="presOf" srcId="{06C49711-3342-443B-9355-24CDFBEB20F6}" destId="{985D8113-319E-49BD-B157-E8C4D8343308}" srcOrd="1" destOrd="4" presId="urn:microsoft.com/office/officeart/2005/8/layout/hProcess4"/>
    <dgm:cxn modelId="{7D806395-E481-4CB1-ABE7-32312D2894FB}" type="presOf" srcId="{373DF2FF-0180-4206-8399-B15CE4CAED57}" destId="{B9DB2877-9E85-43CA-BF94-B4EDC7B372AF}" srcOrd="1" destOrd="0" presId="urn:microsoft.com/office/officeart/2005/8/layout/hProcess4"/>
    <dgm:cxn modelId="{C8E9139C-E5D8-4059-8FA4-69DECBB094A9}" type="presOf" srcId="{B66D67F5-1566-44C5-8078-798C0A37F77F}" destId="{96C85E2D-8615-4769-9448-E786AB387FD6}" srcOrd="0" destOrd="3" presId="urn:microsoft.com/office/officeart/2005/8/layout/hProcess4"/>
    <dgm:cxn modelId="{76E6BDA0-FB42-44B6-B52B-1308015F3FFB}" type="presOf" srcId="{11ADB126-153F-4FD4-90B2-8D29AC0211DB}" destId="{C78291C3-F59E-4F5F-AA46-2A43C2A629C2}" srcOrd="0" destOrd="0" presId="urn:microsoft.com/office/officeart/2005/8/layout/hProcess4"/>
    <dgm:cxn modelId="{B3B9D2A0-21C2-4CC3-A302-E68CEB6A1EE8}" type="presOf" srcId="{06C49711-3342-443B-9355-24CDFBEB20F6}" destId="{D69245AC-B8AD-4CF8-B081-941B158A30E9}" srcOrd="0" destOrd="4" presId="urn:microsoft.com/office/officeart/2005/8/layout/hProcess4"/>
    <dgm:cxn modelId="{B883FBA2-4D04-4BE9-A8FF-8102E184257D}" type="presOf" srcId="{BDB80025-A096-4D3D-9E88-BAEC1896D599}" destId="{379A314F-42DF-4F9F-A631-C598331CF9A2}" srcOrd="0" destOrd="0" presId="urn:microsoft.com/office/officeart/2005/8/layout/hProcess4"/>
    <dgm:cxn modelId="{822686A4-5555-41F5-A585-EBE59308C4C6}" type="presOf" srcId="{E4D41899-B279-4BB2-97A5-9A79FD8A53F4}" destId="{29B0FA43-6A26-4C6C-A34F-A694C82EB1FC}" srcOrd="1" destOrd="7" presId="urn:microsoft.com/office/officeart/2005/8/layout/hProcess4"/>
    <dgm:cxn modelId="{F5C4EDA7-D0B7-4AA5-B1A6-12DDD08CD52A}" type="presOf" srcId="{50D32CEF-76FA-4340-989F-695E9AA15295}" destId="{985D8113-319E-49BD-B157-E8C4D8343308}" srcOrd="1" destOrd="2" presId="urn:microsoft.com/office/officeart/2005/8/layout/hProcess4"/>
    <dgm:cxn modelId="{58E070A9-C890-415D-97A2-AC95AAB358BC}" type="presOf" srcId="{98C38B9D-800B-46AA-93EF-8DDBE3921DB9}" destId="{D69245AC-B8AD-4CF8-B081-941B158A30E9}" srcOrd="0" destOrd="1" presId="urn:microsoft.com/office/officeart/2005/8/layout/hProcess4"/>
    <dgm:cxn modelId="{C3CE11AB-A753-4DF9-88ED-5D8E038FA269}" srcId="{11ADB126-153F-4FD4-90B2-8D29AC0211DB}" destId="{C5FDC79B-8E9D-424A-A051-D34309ECEF78}" srcOrd="3" destOrd="0" parTransId="{DBD148B5-0445-4071-87D3-AE6BF41590B9}" sibTransId="{87D59B17-1E3C-4A38-A1D7-F31AA5BE2A21}"/>
    <dgm:cxn modelId="{053809AD-71C9-41AD-B011-4A5EE3E5283A}" type="presOf" srcId="{2A7DFA4D-7051-4B95-A051-5F2CF908AAA2}" destId="{B9DB2877-9E85-43CA-BF94-B4EDC7B372AF}" srcOrd="1" destOrd="2" presId="urn:microsoft.com/office/officeart/2005/8/layout/hProcess4"/>
    <dgm:cxn modelId="{79D588AF-B945-4131-9ED2-0480D5C7EE61}" srcId="{11ADB126-153F-4FD4-90B2-8D29AC0211DB}" destId="{478D2DE5-6644-4EBF-B7F4-29BF5AE1BF47}" srcOrd="5" destOrd="0" parTransId="{006F82C8-F713-44BC-93FA-1022AE792E98}" sibTransId="{C9D8DF59-4BAE-4D3D-B2E5-E90E70D7CFD6}"/>
    <dgm:cxn modelId="{67CA28B0-598E-43C3-8EA4-FEED533ADB8F}" type="presOf" srcId="{C5FDC79B-8E9D-424A-A051-D34309ECEF78}" destId="{D69245AC-B8AD-4CF8-B081-941B158A30E9}" srcOrd="0" destOrd="3" presId="urn:microsoft.com/office/officeart/2005/8/layout/hProcess4"/>
    <dgm:cxn modelId="{A4205BB3-A281-41DC-9236-0D33CC9BC013}" type="presOf" srcId="{98C38B9D-800B-46AA-93EF-8DDBE3921DB9}" destId="{985D8113-319E-49BD-B157-E8C4D8343308}" srcOrd="1" destOrd="1" presId="urn:microsoft.com/office/officeart/2005/8/layout/hProcess4"/>
    <dgm:cxn modelId="{2D6D2CB6-3184-4920-BE2C-5B2D3DBCAF2D}" srcId="{0D3CCA74-ACA6-4590-96A5-9C232E554DBB}" destId="{E4D41899-B279-4BB2-97A5-9A79FD8A53F4}" srcOrd="7" destOrd="0" parTransId="{BE117F7C-1897-4BC0-A85A-748EC277987A}" sibTransId="{B3C1E243-DE48-4F76-BB08-BE4A0F924394}"/>
    <dgm:cxn modelId="{033F7CB7-ADB0-4BB6-B011-CAB580CC91A2}" type="presOf" srcId="{478D2DE5-6644-4EBF-B7F4-29BF5AE1BF47}" destId="{D69245AC-B8AD-4CF8-B081-941B158A30E9}" srcOrd="0" destOrd="5" presId="urn:microsoft.com/office/officeart/2005/8/layout/hProcess4"/>
    <dgm:cxn modelId="{7BE3CCBB-3930-451A-A1C3-17B3169B1B41}" type="presOf" srcId="{656B9CE9-7678-4EAE-BC40-845DA5C7AB9E}" destId="{29B0FA43-6A26-4C6C-A34F-A694C82EB1FC}" srcOrd="1" destOrd="0" presId="urn:microsoft.com/office/officeart/2005/8/layout/hProcess4"/>
    <dgm:cxn modelId="{73DF02BD-2596-425B-85E9-BEE4BD788285}" type="presOf" srcId="{85F21232-D9AE-496A-AEDD-B2A64BA8B7F6}" destId="{29B0FA43-6A26-4C6C-A34F-A694C82EB1FC}" srcOrd="1" destOrd="3" presId="urn:microsoft.com/office/officeart/2005/8/layout/hProcess4"/>
    <dgm:cxn modelId="{C67279BE-0CA1-4F31-AC5A-349FCF31594A}" srcId="{BDB80025-A096-4D3D-9E88-BAEC1896D599}" destId="{5522281D-12AF-4FCA-A051-FEA207036A8E}" srcOrd="2" destOrd="0" parTransId="{9FB49D31-4800-48EF-9E57-353F996DE2E7}" sibTransId="{B91E45CB-9D99-4626-AD22-19BC3B232916}"/>
    <dgm:cxn modelId="{033922C8-9715-4E7F-911D-FA549984A2EA}" type="presOf" srcId="{C5FDC79B-8E9D-424A-A051-D34309ECEF78}" destId="{985D8113-319E-49BD-B157-E8C4D8343308}" srcOrd="1" destOrd="3" presId="urn:microsoft.com/office/officeart/2005/8/layout/hProcess4"/>
    <dgm:cxn modelId="{23D5E9CB-03FD-4E1D-B5F0-3D7C8FC9E2D2}" srcId="{11ADB126-153F-4FD4-90B2-8D29AC0211DB}" destId="{50D32CEF-76FA-4340-989F-695E9AA15295}" srcOrd="2" destOrd="0" parTransId="{723A8973-D904-41C8-B38F-8636D134E1BA}" sibTransId="{09D3A922-A78C-437D-A5DE-F3E4AB79A411}"/>
    <dgm:cxn modelId="{F4278FD4-D89A-46D2-970D-AD6F74DBD4B8}" srcId="{0D3CCA74-ACA6-4590-96A5-9C232E554DBB}" destId="{3A89D346-B2BA-43A7-B18E-F68CFCAB7017}" srcOrd="1" destOrd="0" parTransId="{9A6DA51B-9604-4A17-9DC3-E971580F1A49}" sibTransId="{C0ED7399-1710-4FEE-9846-31CABB74CE0C}"/>
    <dgm:cxn modelId="{38B926DC-6D09-4552-9FC3-B54CB3DA46C4}" type="presOf" srcId="{2A7DFA4D-7051-4B95-A051-5F2CF908AAA2}" destId="{96C85E2D-8615-4769-9448-E786AB387FD6}" srcOrd="0" destOrd="2" presId="urn:microsoft.com/office/officeart/2005/8/layout/hProcess4"/>
    <dgm:cxn modelId="{3A0B73DE-DC80-4586-95AE-26721D80F782}" type="presOf" srcId="{3A89D346-B2BA-43A7-B18E-F68CFCAB7017}" destId="{5D70D600-D40C-45C1-B03B-731BB3880A13}" srcOrd="0" destOrd="1" presId="urn:microsoft.com/office/officeart/2005/8/layout/hProcess4"/>
    <dgm:cxn modelId="{39B026DF-F486-4AA4-9FBF-94ECE5721635}" type="presOf" srcId="{C52472F4-A01B-4FB5-9469-2A9DDD0FC5DE}" destId="{355ABDD9-63CC-4927-807A-B5BE8CBDB4BD}" srcOrd="0" destOrd="0" presId="urn:microsoft.com/office/officeart/2005/8/layout/hProcess4"/>
    <dgm:cxn modelId="{90C88AE4-17AE-4DF3-9E02-1A092459A03B}" type="presOf" srcId="{3A89D346-B2BA-43A7-B18E-F68CFCAB7017}" destId="{29B0FA43-6A26-4C6C-A34F-A694C82EB1FC}" srcOrd="1" destOrd="1" presId="urn:microsoft.com/office/officeart/2005/8/layout/hProcess4"/>
    <dgm:cxn modelId="{2B42E7E7-C33B-4D17-8F04-D9EB69B7C70D}" type="presOf" srcId="{B99698F0-1E89-4842-BBA1-6F77560C2DFA}" destId="{29B0FA43-6A26-4C6C-A34F-A694C82EB1FC}" srcOrd="1" destOrd="5" presId="urn:microsoft.com/office/officeart/2005/8/layout/hProcess4"/>
    <dgm:cxn modelId="{150714F2-E7DB-41C9-A21F-94072FEFAD54}" type="presOf" srcId="{F8169480-A182-4447-8B2C-B39399574BCB}" destId="{96C85E2D-8615-4769-9448-E786AB387FD6}" srcOrd="0" destOrd="1" presId="urn:microsoft.com/office/officeart/2005/8/layout/hProcess4"/>
    <dgm:cxn modelId="{A97F56F2-46A1-4D86-B6D9-719AA3A7A0D9}" srcId="{5522281D-12AF-4FCA-A051-FEA207036A8E}" destId="{B66D67F5-1566-44C5-8078-798C0A37F77F}" srcOrd="3" destOrd="0" parTransId="{E8B88F52-0110-417F-852E-42ED49DFE8B7}" sibTransId="{E7892801-FC22-453F-9A60-C8D228366C10}"/>
    <dgm:cxn modelId="{996727F4-AA01-42A8-8BC2-8F9B2CFDCA4E}" type="presOf" srcId="{B04FF109-FD34-43EC-B4BB-B926A2876B41}" destId="{5D70D600-D40C-45C1-B03B-731BB3880A13}" srcOrd="0" destOrd="2" presId="urn:microsoft.com/office/officeart/2005/8/layout/hProcess4"/>
    <dgm:cxn modelId="{A8536FF7-CCE9-4626-8B69-C69D37F3A5F0}" type="presOf" srcId="{B04FF109-FD34-43EC-B4BB-B926A2876B41}" destId="{29B0FA43-6A26-4C6C-A34F-A694C82EB1FC}" srcOrd="1" destOrd="2" presId="urn:microsoft.com/office/officeart/2005/8/layout/hProcess4"/>
    <dgm:cxn modelId="{22D7A1F9-9075-4989-B230-8F79383C18EE}" srcId="{5522281D-12AF-4FCA-A051-FEA207036A8E}" destId="{F8169480-A182-4447-8B2C-B39399574BCB}" srcOrd="1" destOrd="0" parTransId="{F932282D-F9CA-437D-B9AD-5F43DC2FB62A}" sibTransId="{C8E8F402-B16F-43F5-866B-2E91A52176E3}"/>
    <dgm:cxn modelId="{2D74BDFC-B5AF-445F-A218-13942DB62EE9}" srcId="{0D3CCA74-ACA6-4590-96A5-9C232E554DBB}" destId="{656B9CE9-7678-4EAE-BC40-845DA5C7AB9E}" srcOrd="0" destOrd="0" parTransId="{9714BC29-5E8C-4A3B-88BF-DEF848B87490}" sibTransId="{F56B52FF-7124-4BF5-B261-C0FBFACF7F0C}"/>
    <dgm:cxn modelId="{1C323FFD-1023-4626-8BC1-5784DB1045EC}" srcId="{5522281D-12AF-4FCA-A051-FEA207036A8E}" destId="{373DF2FF-0180-4206-8399-B15CE4CAED57}" srcOrd="0" destOrd="0" parTransId="{2283230A-DB67-488E-861B-204C411A10BF}" sibTransId="{D5EFD224-6F36-488E-AA46-8BCC6B5C417D}"/>
    <dgm:cxn modelId="{BA83A1FE-E573-4634-BEF2-77FF4FAE1E7B}" type="presOf" srcId="{F8169480-A182-4447-8B2C-B39399574BCB}" destId="{B9DB2877-9E85-43CA-BF94-B4EDC7B372AF}" srcOrd="1" destOrd="1" presId="urn:microsoft.com/office/officeart/2005/8/layout/hProcess4"/>
    <dgm:cxn modelId="{A4580933-D48A-4658-ADA0-69E58AC6E52C}" type="presParOf" srcId="{379A314F-42DF-4F9F-A631-C598331CF9A2}" destId="{C0A5BB54-6A31-4955-9803-A2EE3B4BE4E9}" srcOrd="0" destOrd="0" presId="urn:microsoft.com/office/officeart/2005/8/layout/hProcess4"/>
    <dgm:cxn modelId="{E804D2B4-7AA3-4566-B449-CC9114B6A4E9}" type="presParOf" srcId="{379A314F-42DF-4F9F-A631-C598331CF9A2}" destId="{339B6D73-5999-4CE8-B9E4-58508DD68BDD}" srcOrd="1" destOrd="0" presId="urn:microsoft.com/office/officeart/2005/8/layout/hProcess4"/>
    <dgm:cxn modelId="{869314BA-D366-4233-930A-A305EF7A484D}" type="presParOf" srcId="{379A314F-42DF-4F9F-A631-C598331CF9A2}" destId="{E2033D3C-3B71-4858-8469-96FFB9641805}" srcOrd="2" destOrd="0" presId="urn:microsoft.com/office/officeart/2005/8/layout/hProcess4"/>
    <dgm:cxn modelId="{8BE0BE8F-2C34-4FA4-A492-D623AA8EAA01}" type="presParOf" srcId="{E2033D3C-3B71-4858-8469-96FFB9641805}" destId="{92B9F22E-2ECB-45F6-BA08-8228C9364566}" srcOrd="0" destOrd="0" presId="urn:microsoft.com/office/officeart/2005/8/layout/hProcess4"/>
    <dgm:cxn modelId="{D7FB0C38-5586-4A31-83C9-4C31964AA62C}" type="presParOf" srcId="{92B9F22E-2ECB-45F6-BA08-8228C9364566}" destId="{841CB8AF-7BDC-4C91-8336-3C14319B6B2E}" srcOrd="0" destOrd="0" presId="urn:microsoft.com/office/officeart/2005/8/layout/hProcess4"/>
    <dgm:cxn modelId="{469FFF87-D2FA-4CF6-AB17-4D86D3662243}" type="presParOf" srcId="{92B9F22E-2ECB-45F6-BA08-8228C9364566}" destId="{5D70D600-D40C-45C1-B03B-731BB3880A13}" srcOrd="1" destOrd="0" presId="urn:microsoft.com/office/officeart/2005/8/layout/hProcess4"/>
    <dgm:cxn modelId="{62C3C8A6-A854-4B30-81C1-343D2506F490}" type="presParOf" srcId="{92B9F22E-2ECB-45F6-BA08-8228C9364566}" destId="{29B0FA43-6A26-4C6C-A34F-A694C82EB1FC}" srcOrd="2" destOrd="0" presId="urn:microsoft.com/office/officeart/2005/8/layout/hProcess4"/>
    <dgm:cxn modelId="{0C4C2D5C-266E-43C7-94BA-9E1358E2EA07}" type="presParOf" srcId="{92B9F22E-2ECB-45F6-BA08-8228C9364566}" destId="{0C9D307A-FF10-42CF-AA7E-98A6851104E8}" srcOrd="3" destOrd="0" presId="urn:microsoft.com/office/officeart/2005/8/layout/hProcess4"/>
    <dgm:cxn modelId="{D003F602-3073-4260-93A2-CC89D677BAFD}" type="presParOf" srcId="{92B9F22E-2ECB-45F6-BA08-8228C9364566}" destId="{830E7D45-1C2A-4F4C-AC13-F0E96273061D}" srcOrd="4" destOrd="0" presId="urn:microsoft.com/office/officeart/2005/8/layout/hProcess4"/>
    <dgm:cxn modelId="{0A03F2EB-E1EA-4027-B4A7-909BB771D73D}" type="presParOf" srcId="{E2033D3C-3B71-4858-8469-96FFB9641805}" destId="{355ABDD9-63CC-4927-807A-B5BE8CBDB4BD}" srcOrd="1" destOrd="0" presId="urn:microsoft.com/office/officeart/2005/8/layout/hProcess4"/>
    <dgm:cxn modelId="{4A8C70A0-F584-4018-BDA5-7BC3F725E846}" type="presParOf" srcId="{E2033D3C-3B71-4858-8469-96FFB9641805}" destId="{28DDCB63-E86E-4459-9D97-072BBA52C900}" srcOrd="2" destOrd="0" presId="urn:microsoft.com/office/officeart/2005/8/layout/hProcess4"/>
    <dgm:cxn modelId="{A34F360F-139E-40DF-9827-337C708CCC0B}" type="presParOf" srcId="{28DDCB63-E86E-4459-9D97-072BBA52C900}" destId="{C0191B50-F8C8-4F90-BC35-8EC6B2E42215}" srcOrd="0" destOrd="0" presId="urn:microsoft.com/office/officeart/2005/8/layout/hProcess4"/>
    <dgm:cxn modelId="{F3F280A8-DC05-4BC3-968D-0E1D418B2AEA}" type="presParOf" srcId="{28DDCB63-E86E-4459-9D97-072BBA52C900}" destId="{D69245AC-B8AD-4CF8-B081-941B158A30E9}" srcOrd="1" destOrd="0" presId="urn:microsoft.com/office/officeart/2005/8/layout/hProcess4"/>
    <dgm:cxn modelId="{53FB8962-1392-41CA-869B-CC59A4AE06BE}" type="presParOf" srcId="{28DDCB63-E86E-4459-9D97-072BBA52C900}" destId="{985D8113-319E-49BD-B157-E8C4D8343308}" srcOrd="2" destOrd="0" presId="urn:microsoft.com/office/officeart/2005/8/layout/hProcess4"/>
    <dgm:cxn modelId="{08DF568B-D1F7-4856-80DA-EB4606C19CAD}" type="presParOf" srcId="{28DDCB63-E86E-4459-9D97-072BBA52C900}" destId="{C78291C3-F59E-4F5F-AA46-2A43C2A629C2}" srcOrd="3" destOrd="0" presId="urn:microsoft.com/office/officeart/2005/8/layout/hProcess4"/>
    <dgm:cxn modelId="{B110995E-F749-4BED-9BBB-9536565A681D}" type="presParOf" srcId="{28DDCB63-E86E-4459-9D97-072BBA52C900}" destId="{65123C0B-7EE6-422E-8A61-2052FCC168AB}" srcOrd="4" destOrd="0" presId="urn:microsoft.com/office/officeart/2005/8/layout/hProcess4"/>
    <dgm:cxn modelId="{CD1BC8A1-2A74-4985-B482-E89CB80C3A60}" type="presParOf" srcId="{E2033D3C-3B71-4858-8469-96FFB9641805}" destId="{63932C20-6F5D-4E28-A21D-0FD271E63EEE}" srcOrd="3" destOrd="0" presId="urn:microsoft.com/office/officeart/2005/8/layout/hProcess4"/>
    <dgm:cxn modelId="{F0FD1DE2-A619-4B2F-922F-3B4D872B3A7E}" type="presParOf" srcId="{E2033D3C-3B71-4858-8469-96FFB9641805}" destId="{46A182FF-9356-4F67-AF5B-883D116E9126}" srcOrd="4" destOrd="0" presId="urn:microsoft.com/office/officeart/2005/8/layout/hProcess4"/>
    <dgm:cxn modelId="{4AE0BB70-26C4-48FF-A210-BFD899230142}" type="presParOf" srcId="{46A182FF-9356-4F67-AF5B-883D116E9126}" destId="{F22A9F64-133D-4503-BA26-C024BC3360A6}" srcOrd="0" destOrd="0" presId="urn:microsoft.com/office/officeart/2005/8/layout/hProcess4"/>
    <dgm:cxn modelId="{3A5BFE87-42CA-4E0C-96DD-7A102E6519EC}" type="presParOf" srcId="{46A182FF-9356-4F67-AF5B-883D116E9126}" destId="{96C85E2D-8615-4769-9448-E786AB387FD6}" srcOrd="1" destOrd="0" presId="urn:microsoft.com/office/officeart/2005/8/layout/hProcess4"/>
    <dgm:cxn modelId="{53FD093A-25DF-4264-9343-A1CBE6962F32}" type="presParOf" srcId="{46A182FF-9356-4F67-AF5B-883D116E9126}" destId="{B9DB2877-9E85-43CA-BF94-B4EDC7B372AF}" srcOrd="2" destOrd="0" presId="urn:microsoft.com/office/officeart/2005/8/layout/hProcess4"/>
    <dgm:cxn modelId="{27E0DC75-4502-4389-B363-B715900BFEE3}" type="presParOf" srcId="{46A182FF-9356-4F67-AF5B-883D116E9126}" destId="{21E35D3B-33E6-4571-A604-48D9FFCF9B14}" srcOrd="3" destOrd="0" presId="urn:microsoft.com/office/officeart/2005/8/layout/hProcess4"/>
    <dgm:cxn modelId="{FCFD36BA-7578-43BD-9B0C-C4008861FB70}" type="presParOf" srcId="{46A182FF-9356-4F67-AF5B-883D116E9126}" destId="{3474D127-37D0-4F5A-8696-345A03D51C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D600-D40C-45C1-B03B-731BB3880A13}">
      <dsp:nvSpPr>
        <dsp:cNvPr id="0" name=""/>
        <dsp:cNvSpPr/>
      </dsp:nvSpPr>
      <dsp:spPr>
        <a:xfrm>
          <a:off x="1583" y="1733285"/>
          <a:ext cx="2076251" cy="1712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i="1" kern="1200" dirty="0"/>
            <a:t>rujan – studeni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Vodiči i izolatori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Elektromagnetizam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Električni naboji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Ohmov zakon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 err="1"/>
            <a:t>Kirchhoffova</a:t>
          </a:r>
          <a:r>
            <a:rPr lang="hr-HR" sz="1000" kern="1200" dirty="0"/>
            <a:t> pravila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Serijski i paralelni strujni krug…</a:t>
          </a:r>
          <a:endParaRPr lang="en-US" sz="1000" kern="1200" dirty="0"/>
        </a:p>
      </dsp:txBody>
      <dsp:txXfrm>
        <a:off x="40992" y="1772694"/>
        <a:ext cx="1997433" cy="1266696"/>
      </dsp:txXfrm>
    </dsp:sp>
    <dsp:sp modelId="{355ABDD9-63CC-4927-807A-B5BE8CBDB4BD}">
      <dsp:nvSpPr>
        <dsp:cNvPr id="0" name=""/>
        <dsp:cNvSpPr/>
      </dsp:nvSpPr>
      <dsp:spPr>
        <a:xfrm>
          <a:off x="1196639" y="2242628"/>
          <a:ext cx="2139796" cy="2139796"/>
        </a:xfrm>
        <a:prstGeom prst="leftCircularArrow">
          <a:avLst>
            <a:gd name="adj1" fmla="val 2459"/>
            <a:gd name="adj2" fmla="val 297685"/>
            <a:gd name="adj3" fmla="val 2073196"/>
            <a:gd name="adj4" fmla="val 9024489"/>
            <a:gd name="adj5" fmla="val 28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D307A-FF10-42CF-AA7E-98A6851104E8}">
      <dsp:nvSpPr>
        <dsp:cNvPr id="0" name=""/>
        <dsp:cNvSpPr/>
      </dsp:nvSpPr>
      <dsp:spPr>
        <a:xfrm>
          <a:off x="462973" y="3078800"/>
          <a:ext cx="1845557" cy="733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fizika – tehnička kultura</a:t>
          </a:r>
          <a:endParaRPr lang="en-US" sz="1900" kern="1200" dirty="0"/>
        </a:p>
      </dsp:txBody>
      <dsp:txXfrm>
        <a:off x="484469" y="3100296"/>
        <a:ext cx="1802565" cy="690925"/>
      </dsp:txXfrm>
    </dsp:sp>
    <dsp:sp modelId="{D69245AC-B8AD-4CF8-B081-941B158A30E9}">
      <dsp:nvSpPr>
        <dsp:cNvPr id="0" name=""/>
        <dsp:cNvSpPr/>
      </dsp:nvSpPr>
      <dsp:spPr>
        <a:xfrm>
          <a:off x="2559053" y="1733285"/>
          <a:ext cx="2076251" cy="1712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i="1" kern="1200" dirty="0"/>
            <a:t>rujan – ožujak</a:t>
          </a:r>
          <a:endParaRPr lang="en-US" sz="1000" b="1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Elektroničke komponente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Elektronički sklopovi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 err="1"/>
            <a:t>Arduino</a:t>
          </a:r>
          <a:r>
            <a:rPr lang="hr-HR" sz="1000" kern="1200" dirty="0"/>
            <a:t>*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Robotika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Polimeri</a:t>
          </a:r>
          <a:endParaRPr lang="en-US" sz="1000" kern="1200" dirty="0"/>
        </a:p>
      </dsp:txBody>
      <dsp:txXfrm>
        <a:off x="2598462" y="2139653"/>
        <a:ext cx="1997433" cy="1266696"/>
      </dsp:txXfrm>
    </dsp:sp>
    <dsp:sp modelId="{63932C20-6F5D-4E28-A21D-0FD271E63EEE}">
      <dsp:nvSpPr>
        <dsp:cNvPr id="0" name=""/>
        <dsp:cNvSpPr/>
      </dsp:nvSpPr>
      <dsp:spPr>
        <a:xfrm rot="11074470">
          <a:off x="3814419" y="1964274"/>
          <a:ext cx="2405095" cy="2405095"/>
        </a:xfrm>
        <a:prstGeom prst="circularArrow">
          <a:avLst>
            <a:gd name="adj1" fmla="val 2187"/>
            <a:gd name="adj2" fmla="val 263197"/>
            <a:gd name="adj3" fmla="val 19561293"/>
            <a:gd name="adj4" fmla="val 12575511"/>
            <a:gd name="adj5" fmla="val 25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291C3-F59E-4F5F-AA46-2A43C2A629C2}">
      <dsp:nvSpPr>
        <dsp:cNvPr id="0" name=""/>
        <dsp:cNvSpPr/>
      </dsp:nvSpPr>
      <dsp:spPr>
        <a:xfrm>
          <a:off x="3020442" y="1366327"/>
          <a:ext cx="1845557" cy="733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tehnička kultura</a:t>
          </a:r>
          <a:endParaRPr lang="en-US" sz="1900" kern="1200" dirty="0"/>
        </a:p>
      </dsp:txBody>
      <dsp:txXfrm>
        <a:off x="3041938" y="1387823"/>
        <a:ext cx="1802565" cy="690925"/>
      </dsp:txXfrm>
    </dsp:sp>
    <dsp:sp modelId="{96C85E2D-8615-4769-9448-E786AB387FD6}">
      <dsp:nvSpPr>
        <dsp:cNvPr id="0" name=""/>
        <dsp:cNvSpPr/>
      </dsp:nvSpPr>
      <dsp:spPr>
        <a:xfrm>
          <a:off x="5116522" y="1733285"/>
          <a:ext cx="2076251" cy="1712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 </a:t>
          </a:r>
          <a:r>
            <a:rPr lang="hr-HR" sz="1000" b="1" i="1" kern="1200" dirty="0"/>
            <a:t>travanj</a:t>
          </a:r>
          <a:endParaRPr lang="en-US" sz="1000" b="1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 organska kemija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/>
            <a:t> ugljikovodici…</a:t>
          </a:r>
          <a:endParaRPr lang="en-US" sz="1000" kern="1200" dirty="0"/>
        </a:p>
      </dsp:txBody>
      <dsp:txXfrm>
        <a:off x="5155931" y="1772694"/>
        <a:ext cx="1997433" cy="1266696"/>
      </dsp:txXfrm>
    </dsp:sp>
    <dsp:sp modelId="{21E35D3B-33E6-4571-A604-48D9FFCF9B14}">
      <dsp:nvSpPr>
        <dsp:cNvPr id="0" name=""/>
        <dsp:cNvSpPr/>
      </dsp:nvSpPr>
      <dsp:spPr>
        <a:xfrm>
          <a:off x="5577912" y="3078800"/>
          <a:ext cx="1845557" cy="733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kemija – tehnička kultura</a:t>
          </a:r>
          <a:endParaRPr lang="en-US" sz="1900" kern="1200" dirty="0"/>
        </a:p>
      </dsp:txBody>
      <dsp:txXfrm>
        <a:off x="5599408" y="3100296"/>
        <a:ext cx="1802565" cy="69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0AF11F-12EA-4644-84D9-691184ED2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F876D-7B45-475C-8E0C-C765B2A24C42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5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19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F642D-F870-492F-BFB1-B9A06DF66462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3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2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6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21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3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71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9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3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CBD5-D9D0-4C5B-8A16-179776D87633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92375"/>
            <a:ext cx="6048375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213100"/>
            <a:ext cx="6048375" cy="503238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463" y="188913"/>
            <a:ext cx="1871662" cy="62642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464175" cy="62642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671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125538"/>
            <a:ext cx="36687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12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882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2"/>
            <a:r>
              <a:rPr lang="ru-RU"/>
              <a:t>Fifth level</a:t>
            </a:r>
          </a:p>
          <a:p>
            <a:pPr lvl="1"/>
            <a:r>
              <a:rPr lang="ru-RU"/>
              <a:t>Second level</a:t>
            </a:r>
          </a:p>
          <a:p>
            <a:pPr lvl="0"/>
            <a:r>
              <a:rPr lang="ru-RU"/>
              <a:t>Third level</a:t>
            </a:r>
          </a:p>
          <a:p>
            <a:pPr lvl="1"/>
            <a:r>
              <a:rPr lang="ru-RU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tinkercad.com/learn/circui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4537075" cy="504825"/>
          </a:xfrm>
          <a:noFill/>
        </p:spPr>
        <p:txBody>
          <a:bodyPr/>
          <a:lstStyle/>
          <a:p>
            <a:r>
              <a:rPr lang="hr-HR" dirty="0">
                <a:latin typeface="Tahoma" charset="0"/>
              </a:rPr>
              <a:t>Kako započeti elektroniku kod učenika 8.r.?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430" y="5733256"/>
            <a:ext cx="4392612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1600" dirty="0"/>
              <a:t>Ivana </a:t>
            </a:r>
            <a:r>
              <a:rPr lang="hr-HR" sz="1600" dirty="0" err="1"/>
              <a:t>Zakanji</a:t>
            </a:r>
            <a:r>
              <a:rPr lang="hr-HR" sz="1600" dirty="0"/>
              <a:t>, OŠ Franje Krežme Osijek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Ivana.zakanji@skole.hr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Leon </a:t>
            </a:r>
            <a:r>
              <a:rPr lang="hr-HR" sz="1600" dirty="0" err="1"/>
              <a:t>Zakanji</a:t>
            </a:r>
            <a:r>
              <a:rPr lang="hr-HR" sz="1600" dirty="0"/>
              <a:t>, OŠ Miroslava Krleže Čepin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leon.zakanji@skole.hr</a:t>
            </a:r>
            <a:endParaRPr lang="uk-UA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Složeniji strujni krugovi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B2DF26-531B-4978-AEA6-E12097C52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49" t="35132" r="41726" b="24268"/>
          <a:stretch/>
        </p:blipFill>
        <p:spPr>
          <a:xfrm>
            <a:off x="1905459" y="2132856"/>
            <a:ext cx="692766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Izvedba za biciklističko svjetlo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D846EE-9351-4E19-9188-32E662DB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9" t="23139" r="50190" b="26255"/>
          <a:stretch/>
        </p:blipFill>
        <p:spPr>
          <a:xfrm>
            <a:off x="4427984" y="1916832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E02D00-27F3-411E-AC55-0B26E1D72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211960" y="836613"/>
            <a:ext cx="4659748" cy="57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4618837-5E22-4BCC-AAFA-6697185B9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13" t="12200" r="19288" b="6601"/>
          <a:stretch/>
        </p:blipFill>
        <p:spPr>
          <a:xfrm>
            <a:off x="4024566" y="771302"/>
            <a:ext cx="4940047" cy="5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8193A1-F3F5-4203-A0F9-D967D2E8EF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171422" y="915058"/>
            <a:ext cx="4784205" cy="59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70E1FA-2E91-4A1A-B6B3-631F968E6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283968" y="908050"/>
            <a:ext cx="4752528" cy="5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6BAB52-E306-4828-A0A0-24F119326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283968" y="908050"/>
            <a:ext cx="4752528" cy="5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4B9057B-2DD2-4825-81FA-8874A45D8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283968" y="980727"/>
            <a:ext cx="4680645" cy="57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96B069-F602-4A7C-B39D-B076FB36C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0" r="19288" b="6601"/>
          <a:stretch/>
        </p:blipFill>
        <p:spPr>
          <a:xfrm>
            <a:off x="4268934" y="931119"/>
            <a:ext cx="4707621" cy="58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Literatura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9DEFC93-4549-448F-80B7-05C95E7E43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12201" r="17713" b="36000"/>
          <a:stretch/>
        </p:blipFill>
        <p:spPr>
          <a:xfrm>
            <a:off x="3933165" y="914372"/>
            <a:ext cx="5245794" cy="39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4908" y="1094060"/>
            <a:ext cx="7200900" cy="649288"/>
          </a:xfrm>
        </p:spPr>
        <p:txBody>
          <a:bodyPr/>
          <a:lstStyle/>
          <a:p>
            <a:r>
              <a:rPr lang="hr-HR" b="1" dirty="0">
                <a:latin typeface="Tahoma" charset="0"/>
              </a:rPr>
              <a:t>Plan i program</a:t>
            </a:r>
            <a:endParaRPr lang="uk-UA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885" y="1340768"/>
            <a:ext cx="6769100" cy="46434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r-HR" altLang="ko-KR" sz="2000" dirty="0">
                <a:latin typeface="Verdana" pitchFamily="34" charset="0"/>
                <a:ea typeface="굴림" charset="-127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hr-HR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6F383F85-C669-4A47-8A12-8C553407B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984802"/>
              </p:ext>
            </p:extLst>
          </p:nvPr>
        </p:nvGraphicFramePr>
        <p:xfrm>
          <a:off x="874908" y="1496640"/>
          <a:ext cx="7425053" cy="51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Miješanje boja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RGB LED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57F7E66-3577-4DA3-A79F-A30CE968D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8" t="19201" r="31100" b="9401"/>
          <a:stretch/>
        </p:blipFill>
        <p:spPr>
          <a:xfrm>
            <a:off x="2627784" y="1916832"/>
            <a:ext cx="5472137" cy="45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Zadatak: osmisli model rasvjete kojom se može upravljati na prekidač (sklopku) i 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</a:rPr>
              <a:t>fotootpornik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2A1B3C-23A1-4452-ADC8-AD4EAA1C4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31800" r="30313" b="27600"/>
          <a:stretch/>
        </p:blipFill>
        <p:spPr>
          <a:xfrm>
            <a:off x="1876657" y="3824287"/>
            <a:ext cx="7267343" cy="27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7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54EA06-AA32-45CA-B677-5E35AD94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981B2D-19DF-4921-8FAE-44487E00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Nekoliko slajdova sa primjerima </a:t>
            </a:r>
            <a:r>
              <a:rPr lang="hr-HR" dirty="0" err="1"/>
              <a:t>skrrujnih</a:t>
            </a:r>
            <a:r>
              <a:rPr lang="hr-HR" dirty="0"/>
              <a:t> krugova a onda par shema prema kojima oni spajaju (ne555 kao treptalo) i trčeće svjetlo</a:t>
            </a:r>
          </a:p>
          <a:p>
            <a:endParaRPr lang="hr-HR" dirty="0"/>
          </a:p>
          <a:p>
            <a:r>
              <a:rPr lang="hr-HR" dirty="0"/>
              <a:t>Onda projekti</a:t>
            </a:r>
          </a:p>
          <a:p>
            <a:pPr lvl="1"/>
            <a:r>
              <a:rPr lang="hr-HR" dirty="0"/>
              <a:t>Spajanje elektromotora (smjer vrtnje)</a:t>
            </a:r>
          </a:p>
          <a:p>
            <a:pPr lvl="1"/>
            <a:r>
              <a:rPr lang="hr-HR" dirty="0" err="1"/>
              <a:t>Eektromotor</a:t>
            </a:r>
            <a:r>
              <a:rPr lang="hr-HR" dirty="0"/>
              <a:t> potenciometar</a:t>
            </a:r>
          </a:p>
          <a:p>
            <a:pPr marL="457200" lvl="1" indent="0">
              <a:buNone/>
            </a:pPr>
            <a:r>
              <a:rPr lang="hr-HR" dirty="0"/>
              <a:t> - </a:t>
            </a:r>
            <a:r>
              <a:rPr lang="hr-HR" dirty="0" err="1"/>
              <a:t>arduino</a:t>
            </a:r>
            <a:endParaRPr lang="hr-HR" dirty="0"/>
          </a:p>
          <a:p>
            <a:pPr marL="457200" lvl="1" indent="0">
              <a:buNone/>
            </a:pPr>
            <a:r>
              <a:rPr lang="hr-HR" dirty="0"/>
              <a:t>Svjetlo za bicikl</a:t>
            </a:r>
          </a:p>
          <a:p>
            <a:pPr marL="457200" lvl="1" indent="0">
              <a:buNone/>
            </a:pPr>
            <a:r>
              <a:rPr lang="hr-HR" dirty="0"/>
              <a:t>Božić jelka</a:t>
            </a:r>
          </a:p>
        </p:txBody>
      </p:sp>
    </p:spTree>
    <p:extLst>
      <p:ext uri="{BB962C8B-B14F-4D97-AF65-F5344CB8AC3E}">
        <p14:creationId xmlns:p14="http://schemas.microsoft.com/office/powerpoint/2010/main" val="345005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Tranzistori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E43455-3B74-44E7-BC83-A92DCC03E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5" t="13601" r="17714" b="47200"/>
          <a:stretch/>
        </p:blipFill>
        <p:spPr>
          <a:xfrm>
            <a:off x="2107822" y="3837624"/>
            <a:ext cx="6840760" cy="201622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21745518-13E7-4D57-B9DB-B673597289E7}"/>
              </a:ext>
            </a:extLst>
          </p:cNvPr>
          <p:cNvGrpSpPr/>
          <p:nvPr/>
        </p:nvGrpSpPr>
        <p:grpSpPr>
          <a:xfrm>
            <a:off x="4860032" y="972648"/>
            <a:ext cx="3816424" cy="2312336"/>
            <a:chOff x="4860032" y="972648"/>
            <a:chExt cx="3816424" cy="2312336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1C3E652B-615D-44E0-831B-9289E6F2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48" b="5373"/>
            <a:stretch/>
          </p:blipFill>
          <p:spPr>
            <a:xfrm>
              <a:off x="4860032" y="972648"/>
              <a:ext cx="3674078" cy="2232248"/>
            </a:xfrm>
            <a:prstGeom prst="rect">
              <a:avLst/>
            </a:prstGeom>
          </p:spPr>
        </p:pic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B541AF37-F17B-4E6B-AB7D-F13E9CBA0B21}"/>
                </a:ext>
              </a:extLst>
            </p:cNvPr>
            <p:cNvSpPr/>
            <p:nvPr/>
          </p:nvSpPr>
          <p:spPr>
            <a:xfrm>
              <a:off x="6444208" y="2950947"/>
              <a:ext cx="2232248" cy="3340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15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Integrirani krugovi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FC0CB0D-41DF-4EBC-9695-046198CA8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99" b="20202"/>
          <a:stretch/>
        </p:blipFill>
        <p:spPr>
          <a:xfrm>
            <a:off x="2411760" y="1289790"/>
            <a:ext cx="2081893" cy="122413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29ECACF-28E9-4B67-A5FE-C1208CABD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40" t="9680" r="10940" b="9680"/>
          <a:stretch/>
        </p:blipFill>
        <p:spPr>
          <a:xfrm>
            <a:off x="6012160" y="940642"/>
            <a:ext cx="1800200" cy="18582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2400774-E528-4492-A346-A5E76C8F36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84" t="12289" r="24162" b="44568"/>
          <a:stretch/>
        </p:blipFill>
        <p:spPr>
          <a:xfrm>
            <a:off x="1993446" y="3457913"/>
            <a:ext cx="68858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Elektromotori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5D9AA4-32E8-4E50-AB56-CF9EBB0E5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0" t="18200" r="18889" b="6188"/>
          <a:stretch/>
        </p:blipFill>
        <p:spPr>
          <a:xfrm>
            <a:off x="2123728" y="882905"/>
            <a:ext cx="6552728" cy="38891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DD17377-8B7A-4650-89D9-2968DB32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8" t="22001" r="27163" b="9401"/>
          <a:stretch/>
        </p:blipFill>
        <p:spPr>
          <a:xfrm rot="20659861">
            <a:off x="645490" y="743077"/>
            <a:ext cx="7542496" cy="5600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76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Elektromotori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r>
              <a:rPr lang="hr-HR" sz="2400" dirty="0">
                <a:solidFill>
                  <a:srgbClr val="000000"/>
                </a:solidFill>
              </a:rPr>
              <a:t>Zadatak 1.: </a:t>
            </a:r>
          </a:p>
          <a:p>
            <a:pPr lvl="1"/>
            <a:r>
              <a:rPr lang="hr-HR" sz="2000" dirty="0">
                <a:solidFill>
                  <a:srgbClr val="000000"/>
                </a:solidFill>
              </a:rPr>
              <a:t>a) elektromotor spoji u strujni krug i označi smjer vrtnje</a:t>
            </a:r>
          </a:p>
          <a:p>
            <a:pPr lvl="1"/>
            <a:r>
              <a:rPr lang="hr-HR" sz="2000" dirty="0">
                <a:solidFill>
                  <a:srgbClr val="000000"/>
                </a:solidFill>
              </a:rPr>
              <a:t>b) zamjeni polove baterije (+/- u -/+) i označi smjer vrtnje</a:t>
            </a:r>
          </a:p>
          <a:p>
            <a:pPr lvl="1"/>
            <a:r>
              <a:rPr lang="hr-HR" sz="2000" dirty="0">
                <a:solidFill>
                  <a:srgbClr val="000000"/>
                </a:solidFill>
              </a:rPr>
              <a:t>Nacrtaj shemu na RL i napiši zaključak</a:t>
            </a:r>
          </a:p>
          <a:p>
            <a:pPr lvl="1"/>
            <a:endParaRPr lang="hr-HR" sz="20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</a:rPr>
              <a:t>Zadatak 2.: </a:t>
            </a:r>
          </a:p>
          <a:p>
            <a:pPr lvl="1"/>
            <a:r>
              <a:rPr lang="hr-HR" sz="2000" dirty="0">
                <a:solidFill>
                  <a:srgbClr val="000000"/>
                </a:solidFill>
              </a:rPr>
              <a:t>a) spoji sklop s elektromotorom u kojemu možeš regulirati broj okretaja</a:t>
            </a:r>
          </a:p>
          <a:p>
            <a:pPr lvl="1"/>
            <a:endParaRPr lang="hr-HR" sz="20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</a:rPr>
              <a:t>Zadatak 3.: </a:t>
            </a:r>
          </a:p>
          <a:p>
            <a:pPr lvl="1"/>
            <a:r>
              <a:rPr lang="hr-HR" sz="2000" dirty="0">
                <a:solidFill>
                  <a:srgbClr val="000000"/>
                </a:solidFill>
              </a:rPr>
              <a:t>spoji sklop s elektromotorom na kojemu možeš prekidačima regulirati smjer vrtnje</a:t>
            </a:r>
          </a:p>
          <a:p>
            <a:pPr marL="457200" lvl="1" indent="0">
              <a:buNone/>
            </a:pPr>
            <a:endParaRPr lang="hr-HR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Jednostavni strujni krug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E46B34B-C403-48C1-BE5F-34811BC2D7F1}"/>
              </a:ext>
            </a:extLst>
          </p:cNvPr>
          <p:cNvSpPr/>
          <p:nvPr/>
        </p:nvSpPr>
        <p:spPr>
          <a:xfrm>
            <a:off x="4283968" y="1052736"/>
            <a:ext cx="4224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https://www.tinkercad.com/learn/circuits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D846EE-9351-4E19-9188-32E662DB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9" t="23139" r="50190" b="26255"/>
          <a:stretch/>
        </p:blipFill>
        <p:spPr>
          <a:xfrm>
            <a:off x="2195736" y="1566754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2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 err="1">
                <a:solidFill>
                  <a:schemeClr val="tx1"/>
                </a:solidFill>
              </a:rPr>
              <a:t>Arduino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F02FB0A-FE65-46CE-96C1-507C1A878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5" t="18212" r="15738" b="7588"/>
          <a:stretch/>
        </p:blipFill>
        <p:spPr>
          <a:xfrm>
            <a:off x="4211960" y="1844824"/>
            <a:ext cx="4680520" cy="43520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3A7FA8-2A46-4137-83CA-531868884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16" t="18212" r="15738" b="7588"/>
          <a:stretch/>
        </p:blipFill>
        <p:spPr>
          <a:xfrm>
            <a:off x="40040" y="1844824"/>
            <a:ext cx="8850470" cy="43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Kako završiti?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r>
              <a:rPr lang="hr-HR" dirty="0">
                <a:solidFill>
                  <a:srgbClr val="000000"/>
                </a:solidFill>
              </a:rPr>
              <a:t>Gotovim radom kojeg nose kući, svjetlo za bicikl koje može biti prednje ili zadnje sa duplim </a:t>
            </a:r>
            <a:r>
              <a:rPr lang="hr-HR" dirty="0" err="1">
                <a:solidFill>
                  <a:srgbClr val="000000"/>
                </a:solidFill>
              </a:rPr>
              <a:t>dip</a:t>
            </a:r>
            <a:r>
              <a:rPr lang="hr-HR" dirty="0">
                <a:solidFill>
                  <a:srgbClr val="000000"/>
                </a:solidFill>
              </a:rPr>
              <a:t> prekidačem, 2032 baterijom i kućištem</a:t>
            </a:r>
          </a:p>
          <a:p>
            <a:r>
              <a:rPr lang="hr-HR" dirty="0">
                <a:solidFill>
                  <a:srgbClr val="000000"/>
                </a:solidFill>
              </a:rPr>
              <a:t>Božićni ukrasi!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4"/>
              </a:rPr>
              <a:t>https://www.tinkercad.com/learn/circuits</a:t>
            </a:r>
            <a:endParaRPr lang="hr-H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2" name="Zvijezda: 6 krakova 1">
            <a:extLst>
              <a:ext uri="{FF2B5EF4-FFF2-40B4-BE49-F238E27FC236}">
                <a16:creationId xmlns:a16="http://schemas.microsoft.com/office/drawing/2014/main" id="{2DA67258-9C37-46A6-BB90-EC663D51E7A6}"/>
              </a:ext>
            </a:extLst>
          </p:cNvPr>
          <p:cNvSpPr/>
          <p:nvPr/>
        </p:nvSpPr>
        <p:spPr>
          <a:xfrm>
            <a:off x="4968342" y="2888940"/>
            <a:ext cx="936104" cy="108012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F8A6D64-99B8-4E19-9F90-B74BBE0CB368}"/>
              </a:ext>
            </a:extLst>
          </p:cNvPr>
          <p:cNvGrpSpPr/>
          <p:nvPr/>
        </p:nvGrpSpPr>
        <p:grpSpPr>
          <a:xfrm>
            <a:off x="6660232" y="2875801"/>
            <a:ext cx="1440160" cy="1878268"/>
            <a:chOff x="6660232" y="2875801"/>
            <a:chExt cx="1440160" cy="1878268"/>
          </a:xfrm>
        </p:grpSpPr>
        <p:sp>
          <p:nvSpPr>
            <p:cNvPr id="7" name="Jednakokračni trokut 6">
              <a:extLst>
                <a:ext uri="{FF2B5EF4-FFF2-40B4-BE49-F238E27FC236}">
                  <a16:creationId xmlns:a16="http://schemas.microsoft.com/office/drawing/2014/main" id="{2BD4D4C6-C1FE-4A51-95CA-DD97C9890978}"/>
                </a:ext>
              </a:extLst>
            </p:cNvPr>
            <p:cNvSpPr/>
            <p:nvPr/>
          </p:nvSpPr>
          <p:spPr>
            <a:xfrm>
              <a:off x="6660232" y="3673949"/>
              <a:ext cx="1440160" cy="108012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Jednakokračni trokut 5">
              <a:extLst>
                <a:ext uri="{FF2B5EF4-FFF2-40B4-BE49-F238E27FC236}">
                  <a16:creationId xmlns:a16="http://schemas.microsoft.com/office/drawing/2014/main" id="{E6039870-F6C7-4792-9A03-149AA154A75D}"/>
                </a:ext>
              </a:extLst>
            </p:cNvPr>
            <p:cNvSpPr/>
            <p:nvPr/>
          </p:nvSpPr>
          <p:spPr>
            <a:xfrm>
              <a:off x="6804248" y="3241789"/>
              <a:ext cx="1152128" cy="889476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Jednakokračni trokut 2">
              <a:extLst>
                <a:ext uri="{FF2B5EF4-FFF2-40B4-BE49-F238E27FC236}">
                  <a16:creationId xmlns:a16="http://schemas.microsoft.com/office/drawing/2014/main" id="{AEF8DA10-EC65-4091-BF8C-D8429C345B38}"/>
                </a:ext>
              </a:extLst>
            </p:cNvPr>
            <p:cNvSpPr/>
            <p:nvPr/>
          </p:nvSpPr>
          <p:spPr>
            <a:xfrm>
              <a:off x="6912259" y="2875801"/>
              <a:ext cx="936105" cy="71357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Elipsa 10">
            <a:extLst>
              <a:ext uri="{FF2B5EF4-FFF2-40B4-BE49-F238E27FC236}">
                <a16:creationId xmlns:a16="http://schemas.microsoft.com/office/drawing/2014/main" id="{307B9462-FFBD-433E-98FA-41F2C7FB1B76}"/>
              </a:ext>
            </a:extLst>
          </p:cNvPr>
          <p:cNvSpPr/>
          <p:nvPr/>
        </p:nvSpPr>
        <p:spPr>
          <a:xfrm>
            <a:off x="5364386" y="28160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A991C74-089A-4E70-8355-B4BD5E82318D}"/>
              </a:ext>
            </a:extLst>
          </p:cNvPr>
          <p:cNvSpPr/>
          <p:nvPr/>
        </p:nvSpPr>
        <p:spPr>
          <a:xfrm>
            <a:off x="5361400" y="38782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B0C7E30C-0AFB-45B5-905E-7EF57DEC1B5C}"/>
              </a:ext>
            </a:extLst>
          </p:cNvPr>
          <p:cNvSpPr/>
          <p:nvPr/>
        </p:nvSpPr>
        <p:spPr>
          <a:xfrm>
            <a:off x="4896334" y="3078711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295A1F2-9DB6-4978-97B3-F52AD62EE519}"/>
              </a:ext>
            </a:extLst>
          </p:cNvPr>
          <p:cNvSpPr/>
          <p:nvPr/>
        </p:nvSpPr>
        <p:spPr>
          <a:xfrm>
            <a:off x="4896334" y="363527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CF1A85D-26A6-4043-BB71-E344A7DF975B}"/>
              </a:ext>
            </a:extLst>
          </p:cNvPr>
          <p:cNvSpPr/>
          <p:nvPr/>
        </p:nvSpPr>
        <p:spPr>
          <a:xfrm>
            <a:off x="5832438" y="309777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A2E6CC90-3E32-4A74-8D15-83351BDB7550}"/>
              </a:ext>
            </a:extLst>
          </p:cNvPr>
          <p:cNvSpPr/>
          <p:nvPr/>
        </p:nvSpPr>
        <p:spPr>
          <a:xfrm>
            <a:off x="5832438" y="36162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F10B58DE-3CB5-4699-816F-AFB11E164E6E}"/>
              </a:ext>
            </a:extLst>
          </p:cNvPr>
          <p:cNvSpPr/>
          <p:nvPr/>
        </p:nvSpPr>
        <p:spPr>
          <a:xfrm>
            <a:off x="6840251" y="351117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709E00B-DBCC-4DB0-8FE3-B5423C06758D}"/>
              </a:ext>
            </a:extLst>
          </p:cNvPr>
          <p:cNvSpPr/>
          <p:nvPr/>
        </p:nvSpPr>
        <p:spPr>
          <a:xfrm>
            <a:off x="6740090" y="40517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DD57F4A-724A-4608-B077-691B39E828BC}"/>
              </a:ext>
            </a:extLst>
          </p:cNvPr>
          <p:cNvSpPr/>
          <p:nvPr/>
        </p:nvSpPr>
        <p:spPr>
          <a:xfrm>
            <a:off x="6631540" y="4682061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31C74C00-4ED2-4C20-9CE3-17C6349CC2DE}"/>
              </a:ext>
            </a:extLst>
          </p:cNvPr>
          <p:cNvSpPr/>
          <p:nvPr/>
        </p:nvSpPr>
        <p:spPr>
          <a:xfrm>
            <a:off x="8028384" y="46763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7E2287FD-7FAF-47A4-9C17-B37DD74C16A3}"/>
              </a:ext>
            </a:extLst>
          </p:cNvPr>
          <p:cNvSpPr/>
          <p:nvPr/>
        </p:nvSpPr>
        <p:spPr>
          <a:xfrm>
            <a:off x="7884368" y="401238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FC0A6183-4EDC-460D-8354-1F666ED85F1A}"/>
              </a:ext>
            </a:extLst>
          </p:cNvPr>
          <p:cNvSpPr/>
          <p:nvPr/>
        </p:nvSpPr>
        <p:spPr>
          <a:xfrm>
            <a:off x="7812061" y="350131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EA102B34-FE4F-4FA2-88CA-85DCEE8CA787}"/>
              </a:ext>
            </a:extLst>
          </p:cNvPr>
          <p:cNvSpPr/>
          <p:nvPr/>
        </p:nvSpPr>
        <p:spPr>
          <a:xfrm>
            <a:off x="7164287" y="3346939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AB445F4C-A6C5-4C6C-8E7B-548266154ECF}"/>
              </a:ext>
            </a:extLst>
          </p:cNvPr>
          <p:cNvSpPr/>
          <p:nvPr/>
        </p:nvSpPr>
        <p:spPr>
          <a:xfrm>
            <a:off x="7452320" y="3828449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2E62D39B-880E-428A-89F2-78CFAC9B5777}"/>
              </a:ext>
            </a:extLst>
          </p:cNvPr>
          <p:cNvSpPr/>
          <p:nvPr/>
        </p:nvSpPr>
        <p:spPr>
          <a:xfrm>
            <a:off x="7164287" y="437349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4CB2D46-80D6-428F-8A5E-BBB9064207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5" t="15001" r="37795" b="35092"/>
          <a:stretch/>
        </p:blipFill>
        <p:spPr>
          <a:xfrm>
            <a:off x="-92932" y="3320685"/>
            <a:ext cx="5004431" cy="2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Motivacija nastavnika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znanje, potrebe, primjena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Alat, materijal, podrška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Motivacija učenika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Potrebe</a:t>
            </a:r>
          </a:p>
          <a:p>
            <a:r>
              <a:rPr lang="hr-HR" dirty="0">
                <a:solidFill>
                  <a:srgbClr val="000000"/>
                </a:solidFill>
              </a:rPr>
              <a:t>Primjena</a:t>
            </a:r>
          </a:p>
          <a:p>
            <a:r>
              <a:rPr lang="hr-HR" dirty="0">
                <a:solidFill>
                  <a:srgbClr val="000000"/>
                </a:solidFill>
              </a:rPr>
              <a:t>Pribor, alat i materijal</a:t>
            </a:r>
          </a:p>
          <a:p>
            <a:r>
              <a:rPr lang="hr-HR" dirty="0">
                <a:solidFill>
                  <a:srgbClr val="000000"/>
                </a:solidFill>
              </a:rPr>
              <a:t>Gotova funkcionalna tvorevina</a:t>
            </a:r>
          </a:p>
          <a:p>
            <a:r>
              <a:rPr lang="hr-HR" dirty="0">
                <a:solidFill>
                  <a:srgbClr val="000000"/>
                </a:solidFill>
              </a:rPr>
              <a:t>Samostalan rad </a:t>
            </a:r>
          </a:p>
          <a:p>
            <a:r>
              <a:rPr lang="hr-HR" dirty="0">
                <a:solidFill>
                  <a:srgbClr val="000000"/>
                </a:solidFill>
              </a:rPr>
              <a:t>Guranje preko granice njihovih mogućnosti</a:t>
            </a:r>
          </a:p>
          <a:p>
            <a:r>
              <a:rPr lang="hr-HR" dirty="0">
                <a:solidFill>
                  <a:srgbClr val="000000"/>
                </a:solidFill>
              </a:rPr>
              <a:t>Svrha!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Težak početak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Skidanje izolacije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Spajanje vodiča: uplitanjem, spojnicom, lemljenjem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Jednostavan strujni krug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i="1" dirty="0">
                <a:solidFill>
                  <a:schemeClr val="tx1"/>
                </a:solidFill>
              </a:rPr>
              <a:t>simboli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hr-HR" i="1" dirty="0">
                <a:solidFill>
                  <a:schemeClr val="tx1"/>
                </a:solidFill>
              </a:rPr>
              <a:t>crtanje shema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1EFB278-1117-4080-A5CA-21F234F1A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9000" r="40550" b="36000"/>
          <a:stretch/>
        </p:blipFill>
        <p:spPr>
          <a:xfrm>
            <a:off x="2070740" y="1340768"/>
            <a:ext cx="67313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Razumijevanje strujnih krugova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969542-6AC3-48E2-A69A-6C5D7FEF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34600" r="37400" b="19200"/>
          <a:stretch/>
        </p:blipFill>
        <p:spPr>
          <a:xfrm>
            <a:off x="2915816" y="948260"/>
            <a:ext cx="4416497" cy="280277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0F017745-4BFE-44EB-B43C-ECBED6C0400A}"/>
              </a:ext>
            </a:extLst>
          </p:cNvPr>
          <p:cNvSpPr/>
          <p:nvPr/>
        </p:nvSpPr>
        <p:spPr>
          <a:xfrm>
            <a:off x="2843809" y="940852"/>
            <a:ext cx="4488505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0F60209-7F31-46F6-B50E-827D375FC003}"/>
              </a:ext>
            </a:extLst>
          </p:cNvPr>
          <p:cNvSpPr/>
          <p:nvPr/>
        </p:nvSpPr>
        <p:spPr>
          <a:xfrm>
            <a:off x="2843808" y="3307329"/>
            <a:ext cx="4488505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BAF6296-367F-4B98-87F4-2F3D97E039A9}"/>
              </a:ext>
            </a:extLst>
          </p:cNvPr>
          <p:cNvSpPr/>
          <p:nvPr/>
        </p:nvSpPr>
        <p:spPr>
          <a:xfrm>
            <a:off x="3154858" y="158336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DF5EF19-A3BD-4712-9776-3D825B6EEF73}"/>
              </a:ext>
            </a:extLst>
          </p:cNvPr>
          <p:cNvSpPr/>
          <p:nvPr/>
        </p:nvSpPr>
        <p:spPr>
          <a:xfrm>
            <a:off x="3298874" y="157910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472FC8A-DD95-4818-9D6E-DD9D466919DF}"/>
              </a:ext>
            </a:extLst>
          </p:cNvPr>
          <p:cNvSpPr/>
          <p:nvPr/>
        </p:nvSpPr>
        <p:spPr>
          <a:xfrm>
            <a:off x="3431094" y="158336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9BD76463-FC16-490E-9EBB-6C3EF31E52B7}"/>
              </a:ext>
            </a:extLst>
          </p:cNvPr>
          <p:cNvSpPr/>
          <p:nvPr/>
        </p:nvSpPr>
        <p:spPr>
          <a:xfrm>
            <a:off x="3563314" y="157694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91D0AB7-FB32-488A-81FF-5D69F3E89748}"/>
              </a:ext>
            </a:extLst>
          </p:cNvPr>
          <p:cNvSpPr/>
          <p:nvPr/>
        </p:nvSpPr>
        <p:spPr>
          <a:xfrm>
            <a:off x="3698104" y="157477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9C9F0541-C673-4144-93F0-7A102BCF9B39}"/>
              </a:ext>
            </a:extLst>
          </p:cNvPr>
          <p:cNvSpPr/>
          <p:nvPr/>
        </p:nvSpPr>
        <p:spPr>
          <a:xfrm>
            <a:off x="3820901" y="158544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29B8C31-C81A-4156-B500-169B0CD25CAA}"/>
              </a:ext>
            </a:extLst>
          </p:cNvPr>
          <p:cNvSpPr/>
          <p:nvPr/>
        </p:nvSpPr>
        <p:spPr>
          <a:xfrm>
            <a:off x="3962544" y="158336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F510064-5419-4B9A-AFC0-25AE0090DAD2}"/>
              </a:ext>
            </a:extLst>
          </p:cNvPr>
          <p:cNvSpPr/>
          <p:nvPr/>
        </p:nvSpPr>
        <p:spPr>
          <a:xfrm>
            <a:off x="4085340" y="1576940"/>
            <a:ext cx="122411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EE44C9C-498F-40F6-A522-CD584000BB61}"/>
              </a:ext>
            </a:extLst>
          </p:cNvPr>
          <p:cNvSpPr/>
          <p:nvPr/>
        </p:nvSpPr>
        <p:spPr>
          <a:xfrm>
            <a:off x="4195956" y="158119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4BC45DC4-30C3-495F-B4EC-25883FF40D90}"/>
              </a:ext>
            </a:extLst>
          </p:cNvPr>
          <p:cNvSpPr/>
          <p:nvPr/>
        </p:nvSpPr>
        <p:spPr>
          <a:xfrm>
            <a:off x="4328176" y="157477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91A6BC45-651B-44FC-B49F-BAC64FB396E1}"/>
              </a:ext>
            </a:extLst>
          </p:cNvPr>
          <p:cNvSpPr/>
          <p:nvPr/>
        </p:nvSpPr>
        <p:spPr>
          <a:xfrm>
            <a:off x="4462966" y="157260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8F1E2D0D-D378-4B26-8F88-D6E8E8B7572F}"/>
              </a:ext>
            </a:extLst>
          </p:cNvPr>
          <p:cNvSpPr/>
          <p:nvPr/>
        </p:nvSpPr>
        <p:spPr>
          <a:xfrm>
            <a:off x="4585763" y="158327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411AFED5-EDB2-47F3-B076-4C647AF5B53F}"/>
              </a:ext>
            </a:extLst>
          </p:cNvPr>
          <p:cNvSpPr/>
          <p:nvPr/>
        </p:nvSpPr>
        <p:spPr>
          <a:xfrm>
            <a:off x="4706188" y="157161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1E47CACC-0CD6-459A-8AD1-79AEE467CF39}"/>
              </a:ext>
            </a:extLst>
          </p:cNvPr>
          <p:cNvSpPr/>
          <p:nvPr/>
        </p:nvSpPr>
        <p:spPr>
          <a:xfrm>
            <a:off x="4850204" y="156736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0015A46C-1F8F-4796-9536-DEAF9CD569E6}"/>
              </a:ext>
            </a:extLst>
          </p:cNvPr>
          <p:cNvSpPr/>
          <p:nvPr/>
        </p:nvSpPr>
        <p:spPr>
          <a:xfrm>
            <a:off x="4982424" y="157161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3D0D6441-6912-45DE-9047-894CB5B31928}"/>
              </a:ext>
            </a:extLst>
          </p:cNvPr>
          <p:cNvSpPr/>
          <p:nvPr/>
        </p:nvSpPr>
        <p:spPr>
          <a:xfrm>
            <a:off x="5114644" y="156519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0EF2E384-6A29-4CFB-AAFE-ED595D2C9D16}"/>
              </a:ext>
            </a:extLst>
          </p:cNvPr>
          <p:cNvSpPr/>
          <p:nvPr/>
        </p:nvSpPr>
        <p:spPr>
          <a:xfrm>
            <a:off x="5220839" y="1562833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81725660-5839-4EBF-8FE8-E2AB48021A39}"/>
              </a:ext>
            </a:extLst>
          </p:cNvPr>
          <p:cNvSpPr/>
          <p:nvPr/>
        </p:nvSpPr>
        <p:spPr>
          <a:xfrm>
            <a:off x="5348903" y="156752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5F0414B7-6D8D-400C-8DC6-C6EB94E8D9D6}"/>
              </a:ext>
            </a:extLst>
          </p:cNvPr>
          <p:cNvSpPr/>
          <p:nvPr/>
        </p:nvSpPr>
        <p:spPr>
          <a:xfrm>
            <a:off x="5484342" y="156736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BF833BBE-D901-408B-840F-4E9EECA3738E}"/>
              </a:ext>
            </a:extLst>
          </p:cNvPr>
          <p:cNvSpPr/>
          <p:nvPr/>
        </p:nvSpPr>
        <p:spPr>
          <a:xfrm>
            <a:off x="5636670" y="1565196"/>
            <a:ext cx="122411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EDB62C20-E301-426C-BBEA-EEC6C5A35197}"/>
              </a:ext>
            </a:extLst>
          </p:cNvPr>
          <p:cNvSpPr/>
          <p:nvPr/>
        </p:nvSpPr>
        <p:spPr>
          <a:xfrm>
            <a:off x="5747286" y="156944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89FF8292-4747-4D7E-997D-9532008A971F}"/>
              </a:ext>
            </a:extLst>
          </p:cNvPr>
          <p:cNvSpPr/>
          <p:nvPr/>
        </p:nvSpPr>
        <p:spPr>
          <a:xfrm>
            <a:off x="5879506" y="156302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88D93E7-17EE-43C9-BACA-495B6BBBD7CC}"/>
              </a:ext>
            </a:extLst>
          </p:cNvPr>
          <p:cNvSpPr/>
          <p:nvPr/>
        </p:nvSpPr>
        <p:spPr>
          <a:xfrm>
            <a:off x="6014296" y="1560860"/>
            <a:ext cx="98762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2662DA05-2034-4750-83A0-A288E3D45E5F}"/>
              </a:ext>
            </a:extLst>
          </p:cNvPr>
          <p:cNvSpPr/>
          <p:nvPr/>
        </p:nvSpPr>
        <p:spPr>
          <a:xfrm>
            <a:off x="6228479" y="1562913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2234B9C-FCD3-485A-A9E4-A8D4EFEE2FF4}"/>
              </a:ext>
            </a:extLst>
          </p:cNvPr>
          <p:cNvSpPr/>
          <p:nvPr/>
        </p:nvSpPr>
        <p:spPr>
          <a:xfrm>
            <a:off x="6372495" y="1558661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EC49AE7A-D0E4-46D1-8C24-F9236AA336EF}"/>
              </a:ext>
            </a:extLst>
          </p:cNvPr>
          <p:cNvSpPr/>
          <p:nvPr/>
        </p:nvSpPr>
        <p:spPr>
          <a:xfrm>
            <a:off x="6504715" y="1562913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061A0B69-94D6-4798-A3D2-AB535BA80204}"/>
              </a:ext>
            </a:extLst>
          </p:cNvPr>
          <p:cNvSpPr/>
          <p:nvPr/>
        </p:nvSpPr>
        <p:spPr>
          <a:xfrm>
            <a:off x="6636935" y="1556493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44ADE269-F2B3-4D31-AD04-AF809F34AEEB}"/>
              </a:ext>
            </a:extLst>
          </p:cNvPr>
          <p:cNvSpPr/>
          <p:nvPr/>
        </p:nvSpPr>
        <p:spPr>
          <a:xfrm>
            <a:off x="6771725" y="1554325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2FD53C5F-D41E-4242-822E-4550333422BE}"/>
              </a:ext>
            </a:extLst>
          </p:cNvPr>
          <p:cNvSpPr/>
          <p:nvPr/>
        </p:nvSpPr>
        <p:spPr>
          <a:xfrm>
            <a:off x="6894522" y="1564997"/>
            <a:ext cx="108044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C4F38609-96DB-4597-BB95-BD71CCAF0287}"/>
              </a:ext>
            </a:extLst>
          </p:cNvPr>
          <p:cNvSpPr/>
          <p:nvPr/>
        </p:nvSpPr>
        <p:spPr>
          <a:xfrm>
            <a:off x="6118886" y="1560860"/>
            <a:ext cx="98762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9DAA7B70-7C3F-4063-B04F-AA235DDBDA25}"/>
              </a:ext>
            </a:extLst>
          </p:cNvPr>
          <p:cNvSpPr/>
          <p:nvPr/>
        </p:nvSpPr>
        <p:spPr>
          <a:xfrm>
            <a:off x="3154858" y="247210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E798B202-3A69-46CF-ABF2-FAF6256F612D}"/>
              </a:ext>
            </a:extLst>
          </p:cNvPr>
          <p:cNvSpPr/>
          <p:nvPr/>
        </p:nvSpPr>
        <p:spPr>
          <a:xfrm>
            <a:off x="3298874" y="246785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EA08C6C1-0A53-40F7-96F5-2FCC2AA0C15E}"/>
              </a:ext>
            </a:extLst>
          </p:cNvPr>
          <p:cNvSpPr/>
          <p:nvPr/>
        </p:nvSpPr>
        <p:spPr>
          <a:xfrm>
            <a:off x="3431094" y="247210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6D304937-046F-4D13-99F0-DD3F03C6F70E}"/>
              </a:ext>
            </a:extLst>
          </p:cNvPr>
          <p:cNvSpPr/>
          <p:nvPr/>
        </p:nvSpPr>
        <p:spPr>
          <a:xfrm>
            <a:off x="3563314" y="246568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C12A171D-8B43-4B92-82E8-F1EF942FCFC0}"/>
              </a:ext>
            </a:extLst>
          </p:cNvPr>
          <p:cNvSpPr/>
          <p:nvPr/>
        </p:nvSpPr>
        <p:spPr>
          <a:xfrm>
            <a:off x="3698104" y="246351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80AD587C-66AB-4D00-A0F1-DEB75296E451}"/>
              </a:ext>
            </a:extLst>
          </p:cNvPr>
          <p:cNvSpPr/>
          <p:nvPr/>
        </p:nvSpPr>
        <p:spPr>
          <a:xfrm>
            <a:off x="3820901" y="247418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41164491-DB47-409E-89E5-0A7FA46B3374}"/>
              </a:ext>
            </a:extLst>
          </p:cNvPr>
          <p:cNvSpPr/>
          <p:nvPr/>
        </p:nvSpPr>
        <p:spPr>
          <a:xfrm>
            <a:off x="3962544" y="247210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id="{6270ECF2-659E-435E-AFD8-311D8F10E397}"/>
              </a:ext>
            </a:extLst>
          </p:cNvPr>
          <p:cNvSpPr/>
          <p:nvPr/>
        </p:nvSpPr>
        <p:spPr>
          <a:xfrm>
            <a:off x="4085340" y="2465684"/>
            <a:ext cx="122411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6170B312-EED7-47D3-9D16-9005A37559F5}"/>
              </a:ext>
            </a:extLst>
          </p:cNvPr>
          <p:cNvSpPr/>
          <p:nvPr/>
        </p:nvSpPr>
        <p:spPr>
          <a:xfrm>
            <a:off x="4195956" y="246993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CE4C4106-103F-4DB9-BE5A-302E2F6150EC}"/>
              </a:ext>
            </a:extLst>
          </p:cNvPr>
          <p:cNvSpPr/>
          <p:nvPr/>
        </p:nvSpPr>
        <p:spPr>
          <a:xfrm>
            <a:off x="4328176" y="2463516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213C8971-0010-45BC-B871-78B99106AB1A}"/>
              </a:ext>
            </a:extLst>
          </p:cNvPr>
          <p:cNvSpPr/>
          <p:nvPr/>
        </p:nvSpPr>
        <p:spPr>
          <a:xfrm>
            <a:off x="4462966" y="246134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2C32077A-D7D4-4255-B8F9-C7AC7484993F}"/>
              </a:ext>
            </a:extLst>
          </p:cNvPr>
          <p:cNvSpPr/>
          <p:nvPr/>
        </p:nvSpPr>
        <p:spPr>
          <a:xfrm>
            <a:off x="4585763" y="247202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D5443044-8C54-4D3D-94EA-D27BBB59E1B8}"/>
              </a:ext>
            </a:extLst>
          </p:cNvPr>
          <p:cNvSpPr/>
          <p:nvPr/>
        </p:nvSpPr>
        <p:spPr>
          <a:xfrm>
            <a:off x="4706188" y="246036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4E847E63-D290-41EB-B102-78F596B3F092}"/>
              </a:ext>
            </a:extLst>
          </p:cNvPr>
          <p:cNvSpPr/>
          <p:nvPr/>
        </p:nvSpPr>
        <p:spPr>
          <a:xfrm>
            <a:off x="4850204" y="245610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8B8C123F-448A-4283-B38B-D68C9FD8F5BB}"/>
              </a:ext>
            </a:extLst>
          </p:cNvPr>
          <p:cNvSpPr/>
          <p:nvPr/>
        </p:nvSpPr>
        <p:spPr>
          <a:xfrm>
            <a:off x="4982424" y="246036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CCC65015-9446-45A8-9849-B5250FE60E5C}"/>
              </a:ext>
            </a:extLst>
          </p:cNvPr>
          <p:cNvSpPr/>
          <p:nvPr/>
        </p:nvSpPr>
        <p:spPr>
          <a:xfrm>
            <a:off x="5114644" y="2453940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70D9DB91-05C7-4532-B2A5-0DE255809222}"/>
              </a:ext>
            </a:extLst>
          </p:cNvPr>
          <p:cNvSpPr/>
          <p:nvPr/>
        </p:nvSpPr>
        <p:spPr>
          <a:xfrm>
            <a:off x="5220839" y="2451577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FBD5768C-48FC-4B0D-87B9-AB83BDC861C4}"/>
              </a:ext>
            </a:extLst>
          </p:cNvPr>
          <p:cNvSpPr/>
          <p:nvPr/>
        </p:nvSpPr>
        <p:spPr>
          <a:xfrm>
            <a:off x="5348903" y="2456264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2B7E18D2-A0BC-41EE-904C-4C59A6903132}"/>
              </a:ext>
            </a:extLst>
          </p:cNvPr>
          <p:cNvSpPr/>
          <p:nvPr/>
        </p:nvSpPr>
        <p:spPr>
          <a:xfrm>
            <a:off x="5484342" y="2456108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ravokutnik 56">
            <a:extLst>
              <a:ext uri="{FF2B5EF4-FFF2-40B4-BE49-F238E27FC236}">
                <a16:creationId xmlns:a16="http://schemas.microsoft.com/office/drawing/2014/main" id="{0213AD30-543E-419A-9DD3-6CEC45CC75E9}"/>
              </a:ext>
            </a:extLst>
          </p:cNvPr>
          <p:cNvSpPr/>
          <p:nvPr/>
        </p:nvSpPr>
        <p:spPr>
          <a:xfrm>
            <a:off x="5636670" y="2453940"/>
            <a:ext cx="122411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28854FBC-574F-4FE1-A7AB-4D9F14724E34}"/>
              </a:ext>
            </a:extLst>
          </p:cNvPr>
          <p:cNvSpPr/>
          <p:nvPr/>
        </p:nvSpPr>
        <p:spPr>
          <a:xfrm>
            <a:off x="5747286" y="245819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CA9E8B3C-E934-4C72-9BCC-E71D7E253AA5}"/>
              </a:ext>
            </a:extLst>
          </p:cNvPr>
          <p:cNvSpPr/>
          <p:nvPr/>
        </p:nvSpPr>
        <p:spPr>
          <a:xfrm>
            <a:off x="5879506" y="2451772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ravokutnik 59">
            <a:extLst>
              <a:ext uri="{FF2B5EF4-FFF2-40B4-BE49-F238E27FC236}">
                <a16:creationId xmlns:a16="http://schemas.microsoft.com/office/drawing/2014/main" id="{2314F3AC-A148-404E-A9F7-8E69F57BBA4C}"/>
              </a:ext>
            </a:extLst>
          </p:cNvPr>
          <p:cNvSpPr/>
          <p:nvPr/>
        </p:nvSpPr>
        <p:spPr>
          <a:xfrm>
            <a:off x="6014296" y="2449604"/>
            <a:ext cx="98762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ravokutnik 60">
            <a:extLst>
              <a:ext uri="{FF2B5EF4-FFF2-40B4-BE49-F238E27FC236}">
                <a16:creationId xmlns:a16="http://schemas.microsoft.com/office/drawing/2014/main" id="{7D79CFDC-4732-4C7E-9B98-71E00DEE8ED9}"/>
              </a:ext>
            </a:extLst>
          </p:cNvPr>
          <p:cNvSpPr/>
          <p:nvPr/>
        </p:nvSpPr>
        <p:spPr>
          <a:xfrm>
            <a:off x="6228479" y="2451657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6D80FDC8-B97E-4A7A-BE3B-E2B3E529CFDC}"/>
              </a:ext>
            </a:extLst>
          </p:cNvPr>
          <p:cNvSpPr/>
          <p:nvPr/>
        </p:nvSpPr>
        <p:spPr>
          <a:xfrm>
            <a:off x="6372495" y="2447405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ravokutnik 62">
            <a:extLst>
              <a:ext uri="{FF2B5EF4-FFF2-40B4-BE49-F238E27FC236}">
                <a16:creationId xmlns:a16="http://schemas.microsoft.com/office/drawing/2014/main" id="{913E9510-D1F7-4337-92F8-DD17360B92DA}"/>
              </a:ext>
            </a:extLst>
          </p:cNvPr>
          <p:cNvSpPr/>
          <p:nvPr/>
        </p:nvSpPr>
        <p:spPr>
          <a:xfrm>
            <a:off x="6504715" y="2451657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FA102CEE-DED2-464E-B5E7-5C13ACFE3DFC}"/>
              </a:ext>
            </a:extLst>
          </p:cNvPr>
          <p:cNvSpPr/>
          <p:nvPr/>
        </p:nvSpPr>
        <p:spPr>
          <a:xfrm>
            <a:off x="6636935" y="2445237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ravokutnik 64">
            <a:extLst>
              <a:ext uri="{FF2B5EF4-FFF2-40B4-BE49-F238E27FC236}">
                <a16:creationId xmlns:a16="http://schemas.microsoft.com/office/drawing/2014/main" id="{A03C1D8D-C6C5-4254-B387-1720692D1D72}"/>
              </a:ext>
            </a:extLst>
          </p:cNvPr>
          <p:cNvSpPr/>
          <p:nvPr/>
        </p:nvSpPr>
        <p:spPr>
          <a:xfrm>
            <a:off x="6771725" y="2443069"/>
            <a:ext cx="144016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70F41C57-363B-47E8-83AF-2448219880F9}"/>
              </a:ext>
            </a:extLst>
          </p:cNvPr>
          <p:cNvSpPr/>
          <p:nvPr/>
        </p:nvSpPr>
        <p:spPr>
          <a:xfrm>
            <a:off x="6894522" y="2453741"/>
            <a:ext cx="108044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ravokutnik 66">
            <a:extLst>
              <a:ext uri="{FF2B5EF4-FFF2-40B4-BE49-F238E27FC236}">
                <a16:creationId xmlns:a16="http://schemas.microsoft.com/office/drawing/2014/main" id="{DD05B105-312E-4204-A694-9CB2655EE7FC}"/>
              </a:ext>
            </a:extLst>
          </p:cNvPr>
          <p:cNvSpPr/>
          <p:nvPr/>
        </p:nvSpPr>
        <p:spPr>
          <a:xfrm>
            <a:off x="6118886" y="2449604"/>
            <a:ext cx="98762" cy="6487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219544-5C80-4FD3-A766-CA4D6281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013" y="3901332"/>
            <a:ext cx="43053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Radni list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FE2B60-2A16-457C-B575-951CD4FB4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17335" r="38188" b="6601"/>
          <a:stretch/>
        </p:blipFill>
        <p:spPr>
          <a:xfrm>
            <a:off x="4716016" y="764704"/>
            <a:ext cx="3779949" cy="58679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9689804-A5F7-4FBD-8F5D-180422930A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8" t="22001" r="27163" b="9401"/>
          <a:stretch/>
        </p:blipFill>
        <p:spPr>
          <a:xfrm>
            <a:off x="718918" y="779600"/>
            <a:ext cx="8028207" cy="596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AE3FD86-C56B-4FC9-81AB-39B49B68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Složeniji strujni krugovi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i="1" dirty="0">
                <a:solidFill>
                  <a:schemeClr val="tx1">
                    <a:lumMod val="50000"/>
                  </a:schemeClr>
                </a:solidFill>
              </a:rPr>
              <a:t>Simulacije: thinkercad.com     </a:t>
            </a:r>
            <a:r>
              <a:rPr lang="hr-HR" b="1" i="1" dirty="0" err="1">
                <a:solidFill>
                  <a:schemeClr val="tx1">
                    <a:lumMod val="50000"/>
                  </a:schemeClr>
                </a:solidFill>
              </a:rPr>
              <a:t>circuits</a:t>
            </a:r>
            <a:endParaRPr lang="en-US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7D24A1-BE39-4FC2-97C9-48ED8B180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41599" r="26375" b="13601"/>
          <a:stretch/>
        </p:blipFill>
        <p:spPr>
          <a:xfrm>
            <a:off x="2051720" y="2132856"/>
            <a:ext cx="6676492" cy="3096344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A73A4154-ABDF-4C1D-A0BA-73EC58520950}"/>
              </a:ext>
            </a:extLst>
          </p:cNvPr>
          <p:cNvSpPr/>
          <p:nvPr/>
        </p:nvSpPr>
        <p:spPr>
          <a:xfrm>
            <a:off x="7003113" y="57501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6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</TotalTime>
  <Words>381</Words>
  <Application>Microsoft Office PowerPoint</Application>
  <PresentationFormat>Prikaz na zaslonu (4:3)</PresentationFormat>
  <Paragraphs>148</Paragraphs>
  <Slides>29</Slides>
  <Notes>28</Notes>
  <HiddenSlides>2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굴림</vt:lpstr>
      <vt:lpstr>Arial</vt:lpstr>
      <vt:lpstr>Tahoma</vt:lpstr>
      <vt:lpstr>Verdana</vt:lpstr>
      <vt:lpstr>template</vt:lpstr>
      <vt:lpstr>Kako započeti elektroniku kod učenika 8.r.?</vt:lpstr>
      <vt:lpstr>Plan i program</vt:lpstr>
      <vt:lpstr>Motivacija nastavnika</vt:lpstr>
      <vt:lpstr>Motivacija učenika</vt:lpstr>
      <vt:lpstr>Težak početak</vt:lpstr>
      <vt:lpstr>Jednostavan strujni krug</vt:lpstr>
      <vt:lpstr>Razumijevanje strujnih krugova</vt:lpstr>
      <vt:lpstr>Radni list</vt:lpstr>
      <vt:lpstr>Složeniji strujni krugovi</vt:lpstr>
      <vt:lpstr>Složeniji strujni krugovi</vt:lpstr>
      <vt:lpstr>Izvedba za biciklističko svjetlo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Miješanje boja</vt:lpstr>
      <vt:lpstr>PowerPoint prezentacija</vt:lpstr>
      <vt:lpstr>PowerPoint prezentacija</vt:lpstr>
      <vt:lpstr>Tranzistori</vt:lpstr>
      <vt:lpstr>Integrirani krugovi</vt:lpstr>
      <vt:lpstr>Elektromotori</vt:lpstr>
      <vt:lpstr>Elektromotori</vt:lpstr>
      <vt:lpstr>Jednostavni strujni krug</vt:lpstr>
      <vt:lpstr>Arduino</vt:lpstr>
      <vt:lpstr>Kako završiti?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Leon</cp:lastModifiedBy>
  <cp:revision>187</cp:revision>
  <dcterms:created xsi:type="dcterms:W3CDTF">2006-06-13T13:38:55Z</dcterms:created>
  <dcterms:modified xsi:type="dcterms:W3CDTF">2022-03-21T19:54:34Z</dcterms:modified>
</cp:coreProperties>
</file>