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BDD2-D958-40BB-811C-309759E7CC52}" type="datetimeFigureOut">
              <a:rPr lang="hr-HR" smtClean="0"/>
              <a:t>23.10.2023.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3847CC4-6B35-4DF0-B79E-7E67955292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162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BDD2-D958-40BB-811C-309759E7CC52}" type="datetimeFigureOut">
              <a:rPr lang="hr-HR" smtClean="0"/>
              <a:t>23.10.2023.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847CC4-6B35-4DF0-B79E-7E67955292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4740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BDD2-D958-40BB-811C-309759E7CC52}" type="datetimeFigureOut">
              <a:rPr lang="hr-HR" smtClean="0"/>
              <a:t>23.10.2023.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847CC4-6B35-4DF0-B79E-7E6795529267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2503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BDD2-D958-40BB-811C-309759E7CC52}" type="datetimeFigureOut">
              <a:rPr lang="hr-HR" smtClean="0"/>
              <a:t>23.10.2023.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847CC4-6B35-4DF0-B79E-7E67955292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0451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BDD2-D958-40BB-811C-309759E7CC52}" type="datetimeFigureOut">
              <a:rPr lang="hr-HR" smtClean="0"/>
              <a:t>23.10.2023.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847CC4-6B35-4DF0-B79E-7E6795529267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7988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BDD2-D958-40BB-811C-309759E7CC52}" type="datetimeFigureOut">
              <a:rPr lang="hr-HR" smtClean="0"/>
              <a:t>23.10.2023.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847CC4-6B35-4DF0-B79E-7E67955292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7528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BDD2-D958-40BB-811C-309759E7CC52}" type="datetimeFigureOut">
              <a:rPr lang="hr-HR" smtClean="0"/>
              <a:t>23.10.2023.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7CC4-6B35-4DF0-B79E-7E67955292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8066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BDD2-D958-40BB-811C-309759E7CC52}" type="datetimeFigureOut">
              <a:rPr lang="hr-HR" smtClean="0"/>
              <a:t>23.10.2023.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7CC4-6B35-4DF0-B79E-7E67955292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46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BDD2-D958-40BB-811C-309759E7CC52}" type="datetimeFigureOut">
              <a:rPr lang="hr-HR" smtClean="0"/>
              <a:t>23.10.2023.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7CC4-6B35-4DF0-B79E-7E67955292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199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BDD2-D958-40BB-811C-309759E7CC52}" type="datetimeFigureOut">
              <a:rPr lang="hr-HR" smtClean="0"/>
              <a:t>23.10.2023.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847CC4-6B35-4DF0-B79E-7E67955292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152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BDD2-D958-40BB-811C-309759E7CC52}" type="datetimeFigureOut">
              <a:rPr lang="hr-HR" smtClean="0"/>
              <a:t>23.10.2023.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847CC4-6B35-4DF0-B79E-7E67955292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483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BDD2-D958-40BB-811C-309759E7CC52}" type="datetimeFigureOut">
              <a:rPr lang="hr-HR" smtClean="0"/>
              <a:t>23.10.2023.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847CC4-6B35-4DF0-B79E-7E67955292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765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BDD2-D958-40BB-811C-309759E7CC52}" type="datetimeFigureOut">
              <a:rPr lang="hr-HR" smtClean="0"/>
              <a:t>23.10.2023.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7CC4-6B35-4DF0-B79E-7E67955292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129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BDD2-D958-40BB-811C-309759E7CC52}" type="datetimeFigureOut">
              <a:rPr lang="hr-HR" smtClean="0"/>
              <a:t>23.10.2023.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7CC4-6B35-4DF0-B79E-7E67955292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242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BDD2-D958-40BB-811C-309759E7CC52}" type="datetimeFigureOut">
              <a:rPr lang="hr-HR" smtClean="0"/>
              <a:t>23.10.2023.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7CC4-6B35-4DF0-B79E-7E67955292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845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BDD2-D958-40BB-811C-309759E7CC52}" type="datetimeFigureOut">
              <a:rPr lang="hr-HR" smtClean="0"/>
              <a:t>23.10.2023.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847CC4-6B35-4DF0-B79E-7E67955292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050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5BDD2-D958-40BB-811C-309759E7CC52}" type="datetimeFigureOut">
              <a:rPr lang="hr-HR" smtClean="0"/>
              <a:t>23.10.2023.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3847CC4-6B35-4DF0-B79E-7E67955292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880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0CD1E4-58D4-4F90-819C-FDBC69B9F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b="1" dirty="0"/>
              <a:t>DAN JABUKA</a:t>
            </a:r>
            <a:br>
              <a:rPr lang="hr-HR" b="1" dirty="0"/>
            </a:br>
            <a:r>
              <a:rPr lang="hr-HR" b="1" dirty="0"/>
              <a:t>20.10.2023. </a:t>
            </a:r>
            <a:br>
              <a:rPr lang="hr-HR" b="1" dirty="0"/>
            </a:br>
            <a:endParaRPr lang="hr-HR" b="1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1713773-6A37-469C-AB01-9A892B8E3F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hr-HR" dirty="0"/>
              <a:t>Razred: 3.c</a:t>
            </a:r>
          </a:p>
          <a:p>
            <a:pPr algn="r"/>
            <a:r>
              <a:rPr lang="hr-HR" dirty="0"/>
              <a:t>Učiteljica: Ivana Pešerović</a:t>
            </a:r>
          </a:p>
        </p:txBody>
      </p:sp>
    </p:spTree>
    <p:extLst>
      <p:ext uri="{BB962C8B-B14F-4D97-AF65-F5344CB8AC3E}">
        <p14:creationId xmlns:p14="http://schemas.microsoft.com/office/powerpoint/2010/main" val="150652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5746C5-3E27-4129-B4E3-AE7502DD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577" y="624110"/>
            <a:ext cx="9587035" cy="1280890"/>
          </a:xfrm>
        </p:spPr>
        <p:txBody>
          <a:bodyPr/>
          <a:lstStyle/>
          <a:p>
            <a:r>
              <a:rPr lang="hr-HR" dirty="0"/>
              <a:t>Složili smo i malu knjižicu recepata pod nazivom </a:t>
            </a:r>
            <a:r>
              <a:rPr lang="hr-HR" b="1" dirty="0"/>
              <a:t>SLASTICE NAŠIH MAMA I BAKA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A2E9E7B-09B8-4E32-A5C6-7E0E4F254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Recepte su djeca prethodno pripremila kod kuće u razgovorima s mamama i bakama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5276BCD-3AD7-4F1A-948F-3558714A3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833" y="2885242"/>
            <a:ext cx="2753188" cy="367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D396C0D-19B2-4162-8B6D-4A3DCD969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987" y="3155815"/>
            <a:ext cx="3978676" cy="298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FEBF18B-AB94-41D4-B0A7-96B052ADC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8828" y="3000375"/>
            <a:ext cx="4063753" cy="304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80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ED5A3D-2F17-46E6-AF73-DFB8BFAE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9542835" y="-1022291"/>
            <a:ext cx="3665745" cy="41203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EF04751-B69D-4CF6-90EC-9A18C7BC7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598" y="1975281"/>
            <a:ext cx="3877255" cy="290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BCB69F80-8657-4F1E-9E2A-A3A0D21467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45050" y="766939"/>
            <a:ext cx="3622942" cy="271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E37608CE-A0D3-4215-8DEE-1800C1182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77521" y="2966490"/>
            <a:ext cx="4196170" cy="295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16E23748-6733-4C7D-BBCC-645DB09EA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66771" y="1216214"/>
            <a:ext cx="3761958" cy="28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51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7DFDE5-3D48-4704-8A01-CCEA1EA9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9767249" y="-1172602"/>
            <a:ext cx="3580027" cy="338421"/>
          </a:xfrm>
        </p:spPr>
        <p:txBody>
          <a:bodyPr>
            <a:normAutofit fontScale="90000"/>
          </a:bodyPr>
          <a:lstStyle/>
          <a:p>
            <a:endParaRPr lang="hr-HR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6731A71-29D8-492F-82EB-21722CB3B0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1771" y="1863340"/>
            <a:ext cx="3866825" cy="289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3779C40A-EF0C-4828-9777-770F4C158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89458" y="784562"/>
            <a:ext cx="4097152" cy="307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46B27121-00FD-4267-B300-724F10657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48540" y="2935639"/>
            <a:ext cx="4141539" cy="310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CADEF929-CBFA-4E0D-B94D-9FF3D96D4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87734" y="1154800"/>
            <a:ext cx="3673992" cy="275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106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BD8AB2-60A6-4E4C-BF12-1E9D8AE75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489FC94-F6B1-4CF2-B1F0-9FC6BD4C8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Tijekom cijelog nastavnog dana slušali smo prigodne pjesmice o jabukama</a:t>
            </a:r>
          </a:p>
        </p:txBody>
      </p:sp>
    </p:spTree>
    <p:extLst>
      <p:ext uri="{BB962C8B-B14F-4D97-AF65-F5344CB8AC3E}">
        <p14:creationId xmlns:p14="http://schemas.microsoft.com/office/powerpoint/2010/main" val="400263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10ADF7-C4A3-40DE-9EC6-D106EF96D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47238"/>
          </a:xfrm>
        </p:spPr>
        <p:txBody>
          <a:bodyPr/>
          <a:lstStyle/>
          <a:p>
            <a:r>
              <a:rPr lang="hr-HR" b="1" dirty="0"/>
              <a:t>Integrirani nastavni dan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678DDA7-B60C-470C-B7E1-1F6C0FF29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636" y="2133600"/>
            <a:ext cx="4064494" cy="3777622"/>
          </a:xfrm>
        </p:spPr>
        <p:txBody>
          <a:bodyPr>
            <a:normAutofit/>
          </a:bodyPr>
          <a:lstStyle/>
          <a:p>
            <a:r>
              <a:rPr lang="hr-HR" sz="2000" dirty="0"/>
              <a:t>Dan započinjemo igrom asocijacija na temu </a:t>
            </a:r>
            <a:r>
              <a:rPr lang="hr-HR" sz="2000" b="1" dirty="0"/>
              <a:t>JABUKA</a:t>
            </a:r>
            <a:r>
              <a:rPr lang="hr-HR" sz="2000" dirty="0"/>
              <a:t> – učenici govore na što prvo pomisle kad čuju riječ jabuka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0FDD25-A2D8-47EA-937C-3CE71D3E6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808" y="2133600"/>
            <a:ext cx="4833891" cy="362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33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D5C9C1A6-D52E-4D33-948D-3A7DDDE02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555" y="1477779"/>
            <a:ext cx="6440857" cy="482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096B69B-37BE-443A-9956-BA19A4457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32266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457285-FF52-440D-97E8-BC214A5D3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3387" y="1540189"/>
            <a:ext cx="2488815" cy="3777622"/>
          </a:xfrm>
        </p:spPr>
        <p:txBody>
          <a:bodyPr>
            <a:normAutofit/>
          </a:bodyPr>
          <a:lstStyle/>
          <a:p>
            <a:r>
              <a:rPr lang="hr-HR" sz="2000" dirty="0"/>
              <a:t>Uz pomoć tableta, učenici pronalaze različite zanimljivosti o jabukama</a:t>
            </a:r>
          </a:p>
        </p:txBody>
      </p:sp>
    </p:spTree>
    <p:extLst>
      <p:ext uri="{BB962C8B-B14F-4D97-AF65-F5344CB8AC3E}">
        <p14:creationId xmlns:p14="http://schemas.microsoft.com/office/powerpoint/2010/main" val="305963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81E57DE6-C4E4-41CB-8021-30FDE2B0F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11" y="3429000"/>
            <a:ext cx="4019323" cy="301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769E1B6-BE20-46FF-A8D5-7DD0A663D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271" y="615233"/>
            <a:ext cx="8911687" cy="322668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Izrada voćne salate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42CEBF2-8CFF-42B9-A457-22242A4D5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174" y="1680839"/>
            <a:ext cx="4246593" cy="3777622"/>
          </a:xfrm>
        </p:spPr>
        <p:txBody>
          <a:bodyPr>
            <a:normAutofit/>
          </a:bodyPr>
          <a:lstStyle/>
          <a:p>
            <a:r>
              <a:rPr lang="hr-HR" sz="2000" dirty="0"/>
              <a:t>Priprema za rad – djeca su unaprijed već izvukla papiriće s voćem koje trebaju donijeti kako bi voćna salata bila što raznovrsnija</a:t>
            </a:r>
          </a:p>
          <a:p>
            <a:r>
              <a:rPr lang="hr-HR" sz="2000" dirty="0"/>
              <a:t>Obavezno pranje ruku prije rada</a:t>
            </a:r>
          </a:p>
          <a:p>
            <a:r>
              <a:rPr lang="hr-HR" sz="2000" dirty="0"/>
              <a:t>Svatko svoju voćkicu po potrebi guli, reže ju na manje komadiće i to zatim ubacuje u zajedničku veliku posudu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D2A7441-F69C-4984-B7D0-CB45E097C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589" y="937901"/>
            <a:ext cx="3928369" cy="294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3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>
            <a:extLst>
              <a:ext uri="{FF2B5EF4-FFF2-40B4-BE49-F238E27FC236}">
                <a16:creationId xmlns:a16="http://schemas.microsoft.com/office/drawing/2014/main" id="{E2439C13-FA4B-4A16-83FA-564096144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945" y="3832952"/>
            <a:ext cx="3574497" cy="268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0CD11A1-439B-4A1F-9AE0-7661CDB8B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44572B2-C559-4D5D-A789-DC0FC7065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45" y="1434570"/>
            <a:ext cx="3451054" cy="258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6E5EACD-F9BC-4375-9CAE-7A2691350F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594" y="292963"/>
            <a:ext cx="3574497" cy="268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AF9BFF76-38D9-4D00-9D8B-EF95B3D72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886" y="2885587"/>
            <a:ext cx="3781442" cy="283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25EE4CB4-8950-43E5-91FB-3EC3B10F2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891" y="1905000"/>
            <a:ext cx="3075738" cy="409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87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Medijski sadržaj">
            <a:extLst>
              <a:ext uri="{FF2B5EF4-FFF2-40B4-BE49-F238E27FC236}">
                <a16:creationId xmlns:a16="http://schemas.microsoft.com/office/drawing/2014/main" id="{07EC0744-94CD-408D-AA17-8307030B8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082" y="3028418"/>
            <a:ext cx="4274705" cy="32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562CA7E-4754-4A24-9E95-C9002D435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 descr="Medijski sadržaj">
            <a:extLst>
              <a:ext uri="{FF2B5EF4-FFF2-40B4-BE49-F238E27FC236}">
                <a16:creationId xmlns:a16="http://schemas.microsoft.com/office/drawing/2014/main" id="{9DE34C59-32C2-412F-999C-2EAA23458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759" y="581595"/>
            <a:ext cx="3510248" cy="263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edijski sadržaj">
            <a:extLst>
              <a:ext uri="{FF2B5EF4-FFF2-40B4-BE49-F238E27FC236}">
                <a16:creationId xmlns:a16="http://schemas.microsoft.com/office/drawing/2014/main" id="{04301F8C-EB25-4547-A707-15FF29AEAC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567" y="882935"/>
            <a:ext cx="3510286" cy="263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edijski sadržaj">
            <a:extLst>
              <a:ext uri="{FF2B5EF4-FFF2-40B4-BE49-F238E27FC236}">
                <a16:creationId xmlns:a16="http://schemas.microsoft.com/office/drawing/2014/main" id="{6BC7B324-254F-412A-8082-75F599811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65" y="2695562"/>
            <a:ext cx="4718589" cy="353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5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Medijski sadržaj">
            <a:extLst>
              <a:ext uri="{FF2B5EF4-FFF2-40B4-BE49-F238E27FC236}">
                <a16:creationId xmlns:a16="http://schemas.microsoft.com/office/drawing/2014/main" id="{991E14DE-3B2C-48D7-9A26-9A5AEBF41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20" y="1166517"/>
            <a:ext cx="3808519" cy="285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637622E-8E15-4B85-9DA5-CE3D64375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2052" y="-2276425"/>
            <a:ext cx="3810704" cy="488313"/>
          </a:xfrm>
        </p:spPr>
        <p:txBody>
          <a:bodyPr>
            <a:normAutofit fontScale="90000"/>
          </a:bodyPr>
          <a:lstStyle/>
          <a:p>
            <a:endParaRPr lang="hr-HR"/>
          </a:p>
        </p:txBody>
      </p:sp>
      <p:pic>
        <p:nvPicPr>
          <p:cNvPr id="5122" name="Picture 2" descr="Medijski sadržaj">
            <a:extLst>
              <a:ext uri="{FF2B5EF4-FFF2-40B4-BE49-F238E27FC236}">
                <a16:creationId xmlns:a16="http://schemas.microsoft.com/office/drawing/2014/main" id="{3B3B1C09-784C-45EC-AE3A-0AF14D54D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492" y="3841778"/>
            <a:ext cx="3644391" cy="273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edijski sadržaj">
            <a:extLst>
              <a:ext uri="{FF2B5EF4-FFF2-40B4-BE49-F238E27FC236}">
                <a16:creationId xmlns:a16="http://schemas.microsoft.com/office/drawing/2014/main" id="{65C95910-2F4D-40CC-8CB7-1D0C6AC8B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370" y="283403"/>
            <a:ext cx="3910721" cy="293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8EBFCC48-AA38-48E9-B45B-9E1FFEE2F3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455" y="1539875"/>
            <a:ext cx="2833687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Medijski sadržaj">
            <a:extLst>
              <a:ext uri="{FF2B5EF4-FFF2-40B4-BE49-F238E27FC236}">
                <a16:creationId xmlns:a16="http://schemas.microsoft.com/office/drawing/2014/main" id="{FE7C84CC-155B-496E-B39D-90376547F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82" y="3033910"/>
            <a:ext cx="2647472" cy="352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39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CA7261-CA98-498C-BED4-1F55E79D7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Degustacija voćne salate</a:t>
            </a:r>
          </a:p>
        </p:txBody>
      </p:sp>
      <p:pic>
        <p:nvPicPr>
          <p:cNvPr id="6146" name="Picture 2" descr="Medijski sadržaj">
            <a:extLst>
              <a:ext uri="{FF2B5EF4-FFF2-40B4-BE49-F238E27FC236}">
                <a16:creationId xmlns:a16="http://schemas.microsoft.com/office/drawing/2014/main" id="{534116CD-D088-4BBA-98B3-4114C7E4E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54" y="1482571"/>
            <a:ext cx="2906462" cy="217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edijski sadržaj">
            <a:extLst>
              <a:ext uri="{FF2B5EF4-FFF2-40B4-BE49-F238E27FC236}">
                <a16:creationId xmlns:a16="http://schemas.microsoft.com/office/drawing/2014/main" id="{01BEAC16-A786-4C76-B2D1-8FA243AEE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887" y="3429000"/>
            <a:ext cx="4177051" cy="313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08C1F4F-7F29-4185-9C19-DABC0B047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154" name="Picture 10" descr="Medijski sadržaj">
            <a:extLst>
              <a:ext uri="{FF2B5EF4-FFF2-40B4-BE49-F238E27FC236}">
                <a16:creationId xmlns:a16="http://schemas.microsoft.com/office/drawing/2014/main" id="{21C8FF78-F1DE-42E8-BC2C-63E437D9B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715" y="1809565"/>
            <a:ext cx="3393832" cy="254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Medijski sadržaj">
            <a:extLst>
              <a:ext uri="{FF2B5EF4-FFF2-40B4-BE49-F238E27FC236}">
                <a16:creationId xmlns:a16="http://schemas.microsoft.com/office/drawing/2014/main" id="{506C1A0E-162C-4560-9F8C-5D92B690C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441" y="1315462"/>
            <a:ext cx="3393832" cy="254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Medijski sadržaj">
            <a:extLst>
              <a:ext uri="{FF2B5EF4-FFF2-40B4-BE49-F238E27FC236}">
                <a16:creationId xmlns:a16="http://schemas.microsoft.com/office/drawing/2014/main" id="{A1CA5F07-2449-434E-A5F1-618E9AEFB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263" y="4057742"/>
            <a:ext cx="3338583" cy="250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50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9182FA-A43E-4B5B-BB79-755980EA1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78562"/>
          </a:xfrm>
        </p:spPr>
        <p:txBody>
          <a:bodyPr/>
          <a:lstStyle/>
          <a:p>
            <a:r>
              <a:rPr lang="hr-HR" b="1" dirty="0"/>
              <a:t>Za što sve možemo koristiti jabuke…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A19D46C-FFE7-42DB-B67C-3A15F6B49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238" y="1609818"/>
            <a:ext cx="8915400" cy="3777622"/>
          </a:xfrm>
        </p:spPr>
        <p:txBody>
          <a:bodyPr/>
          <a:lstStyle/>
          <a:p>
            <a:r>
              <a:rPr lang="hr-HR" dirty="0"/>
              <a:t>Primjeri za što sve možemo koristiti jabuke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39319DF-BBB4-4AF5-9748-8B8EFEE29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133" y="1932761"/>
            <a:ext cx="5997660" cy="449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20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</TotalTime>
  <Words>149</Words>
  <Application>Microsoft Office PowerPoint</Application>
  <PresentationFormat>Široki zaslon</PresentationFormat>
  <Paragraphs>16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Pramen</vt:lpstr>
      <vt:lpstr>DAN JABUKA 20.10.2023.  </vt:lpstr>
      <vt:lpstr>Integrirani nastavni dan</vt:lpstr>
      <vt:lpstr>PowerPoint prezentacija</vt:lpstr>
      <vt:lpstr>Izrada voćne salate</vt:lpstr>
      <vt:lpstr>PowerPoint prezentacija</vt:lpstr>
      <vt:lpstr>PowerPoint prezentacija</vt:lpstr>
      <vt:lpstr>PowerPoint prezentacija</vt:lpstr>
      <vt:lpstr>Degustacija voćne salate</vt:lpstr>
      <vt:lpstr>Za što sve možemo koristiti jabuke…</vt:lpstr>
      <vt:lpstr>Složili smo i malu knjižicu recepata pod nazivom SLASTICE NAŠIH MAMA I BAKA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JABUKA 20.10.2023.</dc:title>
  <dc:creator>Ivana Pešerović</dc:creator>
  <cp:lastModifiedBy>Ivana Pešerović</cp:lastModifiedBy>
  <cp:revision>6</cp:revision>
  <dcterms:created xsi:type="dcterms:W3CDTF">2023-10-20T12:47:11Z</dcterms:created>
  <dcterms:modified xsi:type="dcterms:W3CDTF">2023-10-23T15:14:47Z</dcterms:modified>
</cp:coreProperties>
</file>